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ink/ink1.xml" ContentType="application/inkml+xml"/>
  <Override PartName="/ppt/ink/ink2.xml" ContentType="application/inkml+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445" r:id="rId2"/>
    <p:sldId id="446" r:id="rId3"/>
    <p:sldId id="257" r:id="rId4"/>
    <p:sldId id="258" r:id="rId5"/>
    <p:sldId id="356" r:id="rId6"/>
    <p:sldId id="267" r:id="rId7"/>
    <p:sldId id="276" r:id="rId8"/>
    <p:sldId id="275" r:id="rId9"/>
    <p:sldId id="278" r:id="rId10"/>
    <p:sldId id="281" r:id="rId11"/>
    <p:sldId id="283" r:id="rId12"/>
    <p:sldId id="312" r:id="rId13"/>
    <p:sldId id="313" r:id="rId14"/>
    <p:sldId id="322" r:id="rId15"/>
    <p:sldId id="442" r:id="rId16"/>
    <p:sldId id="329" r:id="rId17"/>
    <p:sldId id="328" r:id="rId18"/>
    <p:sldId id="398" r:id="rId19"/>
    <p:sldId id="422" r:id="rId20"/>
    <p:sldId id="421" r:id="rId21"/>
    <p:sldId id="423" r:id="rId22"/>
    <p:sldId id="389" r:id="rId23"/>
    <p:sldId id="390" r:id="rId24"/>
    <p:sldId id="391" r:id="rId25"/>
    <p:sldId id="357" r:id="rId26"/>
    <p:sldId id="333" r:id="rId27"/>
    <p:sldId id="342" r:id="rId28"/>
    <p:sldId id="345" r:id="rId29"/>
    <p:sldId id="339" r:id="rId30"/>
    <p:sldId id="350" r:id="rId31"/>
    <p:sldId id="352" r:id="rId32"/>
    <p:sldId id="358" r:id="rId33"/>
    <p:sldId id="359" r:id="rId34"/>
    <p:sldId id="360" r:id="rId35"/>
    <p:sldId id="365" r:id="rId36"/>
    <p:sldId id="376" r:id="rId37"/>
    <p:sldId id="434" r:id="rId38"/>
    <p:sldId id="369" r:id="rId39"/>
    <p:sldId id="372" r:id="rId40"/>
    <p:sldId id="374" r:id="rId41"/>
    <p:sldId id="375" r:id="rId42"/>
    <p:sldId id="40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4E4"/>
    <a:srgbClr val="FFFFFF"/>
    <a:srgbClr val="F7E3D8"/>
    <a:srgbClr val="F6E2D8"/>
    <a:srgbClr val="3B3A57"/>
    <a:srgbClr val="68687E"/>
    <a:srgbClr val="B68D44"/>
    <a:srgbClr val="DCDBDB"/>
    <a:srgbClr val="A59B96"/>
    <a:srgbClr val="9E79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2795" autoAdjust="0"/>
  </p:normalViewPr>
  <p:slideViewPr>
    <p:cSldViewPr snapToGrid="0">
      <p:cViewPr varScale="1">
        <p:scale>
          <a:sx n="115" d="100"/>
          <a:sy n="115" d="100"/>
        </p:scale>
        <p:origin x="372" y="108"/>
      </p:cViewPr>
      <p:guideLst/>
    </p:cSldViewPr>
  </p:slid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5DD-4622-AA63-2F89A964289E}"/>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5DD-4622-AA63-2F89A964289E}"/>
            </c:ext>
          </c:extLst>
        </c:ser>
        <c:dLbls>
          <c:dLblPos val="outEnd"/>
          <c:showLegendKey val="0"/>
          <c:showVal val="1"/>
          <c:showCatName val="0"/>
          <c:showSerName val="0"/>
          <c:showPercent val="0"/>
          <c:showBubbleSize val="0"/>
        </c:dLbls>
        <c:gapWidth val="219"/>
        <c:overlap val="-27"/>
        <c:axId val="325240288"/>
        <c:axId val="325245864"/>
      </c:barChart>
      <c:catAx>
        <c:axId val="325240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325245864"/>
        <c:crosses val="autoZero"/>
        <c:auto val="1"/>
        <c:lblAlgn val="ctr"/>
        <c:lblOffset val="100"/>
        <c:noMultiLvlLbl val="0"/>
      </c:catAx>
      <c:valAx>
        <c:axId val="3252458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325240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diamond"/>
            <c:size val="6"/>
            <c:spPr>
              <a:solidFill>
                <a:schemeClr val="accent1"/>
              </a:solidFill>
              <a:ln w="28575">
                <a:solidFill>
                  <a:schemeClr val="accent1"/>
                </a:solidFill>
                <a:round/>
              </a:ln>
              <a:effectLst/>
            </c:spPr>
          </c:marker>
          <c:cat>
            <c:numRef>
              <c:f>Sheet1!$A$2:$A$13</c:f>
              <c:numCache>
                <c:formatCode>mmm\-yy</c:formatCode>
                <c:ptCount val="12"/>
                <c:pt idx="0">
                  <c:v>42370</c:v>
                </c:pt>
                <c:pt idx="1">
                  <c:v>42401</c:v>
                </c:pt>
                <c:pt idx="2">
                  <c:v>42430</c:v>
                </c:pt>
                <c:pt idx="3">
                  <c:v>42461</c:v>
                </c:pt>
                <c:pt idx="4">
                  <c:v>42491</c:v>
                </c:pt>
                <c:pt idx="5">
                  <c:v>42522</c:v>
                </c:pt>
                <c:pt idx="6">
                  <c:v>42552</c:v>
                </c:pt>
                <c:pt idx="7">
                  <c:v>42583</c:v>
                </c:pt>
                <c:pt idx="8">
                  <c:v>42614</c:v>
                </c:pt>
                <c:pt idx="9">
                  <c:v>42644</c:v>
                </c:pt>
                <c:pt idx="10">
                  <c:v>42675</c:v>
                </c:pt>
                <c:pt idx="11">
                  <c:v>42705</c:v>
                </c:pt>
              </c:numCache>
            </c:numRef>
          </c:cat>
          <c:val>
            <c:numRef>
              <c:f>Sheet1!$B$2:$B$13</c:f>
              <c:numCache>
                <c:formatCode>General</c:formatCode>
                <c:ptCount val="12"/>
                <c:pt idx="0">
                  <c:v>13</c:v>
                </c:pt>
                <c:pt idx="1">
                  <c:v>25</c:v>
                </c:pt>
                <c:pt idx="2">
                  <c:v>12</c:v>
                </c:pt>
                <c:pt idx="3">
                  <c:v>26</c:v>
                </c:pt>
                <c:pt idx="4">
                  <c:v>45</c:v>
                </c:pt>
                <c:pt idx="5">
                  <c:v>40</c:v>
                </c:pt>
                <c:pt idx="6">
                  <c:v>50</c:v>
                </c:pt>
                <c:pt idx="7">
                  <c:v>59</c:v>
                </c:pt>
                <c:pt idx="8">
                  <c:v>47</c:v>
                </c:pt>
                <c:pt idx="9">
                  <c:v>41</c:v>
                </c:pt>
                <c:pt idx="10">
                  <c:v>43</c:v>
                </c:pt>
                <c:pt idx="11">
                  <c:v>56</c:v>
                </c:pt>
              </c:numCache>
            </c:numRef>
          </c:val>
          <c:smooth val="1"/>
          <c:extLst>
            <c:ext xmlns:c16="http://schemas.microsoft.com/office/drawing/2014/chart" uri="{C3380CC4-5D6E-409C-BE32-E72D297353CC}">
              <c16:uniqueId val="{00000000-3CE3-4449-A782-4493838147CD}"/>
            </c:ext>
          </c:extLst>
        </c:ser>
        <c:ser>
          <c:idx val="1"/>
          <c:order val="1"/>
          <c:tx>
            <c:strRef>
              <c:f>Sheet1!$C$1</c:f>
              <c:strCache>
                <c:ptCount val="1"/>
                <c:pt idx="0">
                  <c:v>Series 2</c:v>
                </c:pt>
              </c:strCache>
            </c:strRef>
          </c:tx>
          <c:spPr>
            <a:ln w="38100" cap="rnd">
              <a:solidFill>
                <a:schemeClr val="accent5">
                  <a:lumMod val="90000"/>
                </a:schemeClr>
              </a:solidFill>
              <a:round/>
            </a:ln>
            <a:effectLst/>
          </c:spPr>
          <c:marker>
            <c:symbol val="square"/>
            <c:size val="6"/>
            <c:spPr>
              <a:solidFill>
                <a:schemeClr val="accent2"/>
              </a:solidFill>
              <a:ln w="38100">
                <a:solidFill>
                  <a:schemeClr val="accent5">
                    <a:lumMod val="90000"/>
                  </a:schemeClr>
                </a:solidFill>
                <a:round/>
              </a:ln>
              <a:effectLst/>
            </c:spPr>
          </c:marker>
          <c:cat>
            <c:numRef>
              <c:f>Sheet1!$A$2:$A$13</c:f>
              <c:numCache>
                <c:formatCode>mmm\-yy</c:formatCode>
                <c:ptCount val="12"/>
                <c:pt idx="0">
                  <c:v>42370</c:v>
                </c:pt>
                <c:pt idx="1">
                  <c:v>42401</c:v>
                </c:pt>
                <c:pt idx="2">
                  <c:v>42430</c:v>
                </c:pt>
                <c:pt idx="3">
                  <c:v>42461</c:v>
                </c:pt>
                <c:pt idx="4">
                  <c:v>42491</c:v>
                </c:pt>
                <c:pt idx="5">
                  <c:v>42522</c:v>
                </c:pt>
                <c:pt idx="6">
                  <c:v>42552</c:v>
                </c:pt>
                <c:pt idx="7">
                  <c:v>42583</c:v>
                </c:pt>
                <c:pt idx="8">
                  <c:v>42614</c:v>
                </c:pt>
                <c:pt idx="9">
                  <c:v>42644</c:v>
                </c:pt>
                <c:pt idx="10">
                  <c:v>42675</c:v>
                </c:pt>
                <c:pt idx="11">
                  <c:v>42705</c:v>
                </c:pt>
              </c:numCache>
            </c:numRef>
          </c:cat>
          <c:val>
            <c:numRef>
              <c:f>Sheet1!$C$2:$C$13</c:f>
              <c:numCache>
                <c:formatCode>General</c:formatCode>
                <c:ptCount val="12"/>
                <c:pt idx="0">
                  <c:v>21</c:v>
                </c:pt>
                <c:pt idx="1">
                  <c:v>35</c:v>
                </c:pt>
                <c:pt idx="2">
                  <c:v>22</c:v>
                </c:pt>
                <c:pt idx="3">
                  <c:v>43</c:v>
                </c:pt>
                <c:pt idx="4">
                  <c:v>29</c:v>
                </c:pt>
                <c:pt idx="5">
                  <c:v>35</c:v>
                </c:pt>
                <c:pt idx="6">
                  <c:v>39</c:v>
                </c:pt>
                <c:pt idx="7">
                  <c:v>45</c:v>
                </c:pt>
                <c:pt idx="8">
                  <c:v>40</c:v>
                </c:pt>
                <c:pt idx="9">
                  <c:v>46</c:v>
                </c:pt>
                <c:pt idx="10">
                  <c:v>52</c:v>
                </c:pt>
                <c:pt idx="11">
                  <c:v>59</c:v>
                </c:pt>
              </c:numCache>
            </c:numRef>
          </c:val>
          <c:smooth val="1"/>
          <c:extLst>
            <c:ext xmlns:c16="http://schemas.microsoft.com/office/drawing/2014/chart" uri="{C3380CC4-5D6E-409C-BE32-E72D297353CC}">
              <c16:uniqueId val="{00000001-3CE3-4449-A782-4493838147CD}"/>
            </c:ext>
          </c:extLst>
        </c:ser>
        <c:ser>
          <c:idx val="2"/>
          <c:order val="2"/>
          <c:tx>
            <c:strRef>
              <c:f>Sheet1!$D$1</c:f>
              <c:strCache>
                <c:ptCount val="1"/>
                <c:pt idx="0">
                  <c:v>Series 3</c:v>
                </c:pt>
              </c:strCache>
            </c:strRef>
          </c:tx>
          <c:spPr>
            <a:ln w="28575" cap="rnd">
              <a:solidFill>
                <a:schemeClr val="accent3"/>
              </a:solidFill>
              <a:round/>
            </a:ln>
            <a:effectLst/>
          </c:spPr>
          <c:marker>
            <c:symbol val="triangle"/>
            <c:size val="6"/>
            <c:spPr>
              <a:solidFill>
                <a:schemeClr val="accent3"/>
              </a:solidFill>
              <a:ln w="28575">
                <a:solidFill>
                  <a:schemeClr val="accent3"/>
                </a:solidFill>
                <a:round/>
              </a:ln>
              <a:effectLst/>
            </c:spPr>
          </c:marker>
          <c:cat>
            <c:numRef>
              <c:f>Sheet1!$A$2:$A$13</c:f>
              <c:numCache>
                <c:formatCode>mmm\-yy</c:formatCode>
                <c:ptCount val="12"/>
                <c:pt idx="0">
                  <c:v>42370</c:v>
                </c:pt>
                <c:pt idx="1">
                  <c:v>42401</c:v>
                </c:pt>
                <c:pt idx="2">
                  <c:v>42430</c:v>
                </c:pt>
                <c:pt idx="3">
                  <c:v>42461</c:v>
                </c:pt>
                <c:pt idx="4">
                  <c:v>42491</c:v>
                </c:pt>
                <c:pt idx="5">
                  <c:v>42522</c:v>
                </c:pt>
                <c:pt idx="6">
                  <c:v>42552</c:v>
                </c:pt>
                <c:pt idx="7">
                  <c:v>42583</c:v>
                </c:pt>
                <c:pt idx="8">
                  <c:v>42614</c:v>
                </c:pt>
                <c:pt idx="9">
                  <c:v>42644</c:v>
                </c:pt>
                <c:pt idx="10">
                  <c:v>42675</c:v>
                </c:pt>
                <c:pt idx="11">
                  <c:v>42705</c:v>
                </c:pt>
              </c:numCache>
            </c:numRef>
          </c:cat>
          <c:val>
            <c:numRef>
              <c:f>Sheet1!$D$2:$D$13</c:f>
              <c:numCache>
                <c:formatCode>General</c:formatCode>
                <c:ptCount val="12"/>
                <c:pt idx="0">
                  <c:v>23</c:v>
                </c:pt>
                <c:pt idx="1">
                  <c:v>29</c:v>
                </c:pt>
                <c:pt idx="2">
                  <c:v>27</c:v>
                </c:pt>
                <c:pt idx="3">
                  <c:v>36</c:v>
                </c:pt>
                <c:pt idx="4">
                  <c:v>48</c:v>
                </c:pt>
                <c:pt idx="5">
                  <c:v>33</c:v>
                </c:pt>
                <c:pt idx="6">
                  <c:v>40</c:v>
                </c:pt>
                <c:pt idx="7">
                  <c:v>48</c:v>
                </c:pt>
                <c:pt idx="8">
                  <c:v>38</c:v>
                </c:pt>
                <c:pt idx="9">
                  <c:v>39</c:v>
                </c:pt>
                <c:pt idx="10">
                  <c:v>47</c:v>
                </c:pt>
                <c:pt idx="11">
                  <c:v>52</c:v>
                </c:pt>
              </c:numCache>
            </c:numRef>
          </c:val>
          <c:smooth val="1"/>
          <c:extLst>
            <c:ext xmlns:c16="http://schemas.microsoft.com/office/drawing/2014/chart" uri="{C3380CC4-5D6E-409C-BE32-E72D297353CC}">
              <c16:uniqueId val="{00000002-3CE3-4449-A782-4493838147CD}"/>
            </c:ext>
          </c:extLst>
        </c:ser>
        <c:dLbls>
          <c:showLegendKey val="0"/>
          <c:showVal val="0"/>
          <c:showCatName val="0"/>
          <c:showSerName val="0"/>
          <c:showPercent val="0"/>
          <c:showBubbleSize val="0"/>
        </c:dLbls>
        <c:marker val="1"/>
        <c:smooth val="0"/>
        <c:axId val="468504088"/>
        <c:axId val="468506384"/>
      </c:lineChart>
      <c:catAx>
        <c:axId val="468504088"/>
        <c:scaling>
          <c:orientation val="minMax"/>
        </c:scaling>
        <c:delete val="0"/>
        <c:axPos val="b"/>
        <c:majorGridlines>
          <c:spPr>
            <a:ln w="9525" cap="flat" cmpd="sng" algn="ctr">
              <a:solidFill>
                <a:schemeClr val="tx1">
                  <a:lumMod val="15000"/>
                  <a:lumOff val="85000"/>
                </a:schemeClr>
              </a:solidFill>
              <a:round/>
            </a:ln>
            <a:effectLst/>
          </c:spPr>
        </c:majorGridlines>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cap="all" spc="120" normalizeH="0" baseline="0">
                <a:solidFill>
                  <a:schemeClr val="tx1">
                    <a:lumMod val="65000"/>
                    <a:lumOff val="35000"/>
                  </a:schemeClr>
                </a:solidFill>
                <a:latin typeface="+mn-lt"/>
                <a:ea typeface="+mn-ea"/>
                <a:cs typeface="+mn-cs"/>
              </a:defRPr>
            </a:pPr>
            <a:endParaRPr lang="fr-FR"/>
          </a:p>
        </c:txPr>
        <c:crossAx val="468506384"/>
        <c:crosses val="autoZero"/>
        <c:auto val="0"/>
        <c:lblAlgn val="ctr"/>
        <c:lblOffset val="100"/>
        <c:noMultiLvlLbl val="0"/>
      </c:catAx>
      <c:valAx>
        <c:axId val="468506384"/>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468504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2A7-489E-ACD6-D92135BF14B2}"/>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F2A7-489E-ACD6-D92135BF14B2}"/>
              </c:ext>
            </c:extLst>
          </c:dPt>
          <c:cat>
            <c:strRef>
              <c:f>Sheet1!$A$2:$A$3</c:f>
              <c:strCache>
                <c:ptCount val="2"/>
                <c:pt idx="0">
                  <c:v>Section 1</c:v>
                </c:pt>
                <c:pt idx="1">
                  <c:v>2nd Qtr</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F2A7-489E-ACD6-D92135BF14B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681-4938-97CB-C189E463EC86}"/>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5681-4938-97CB-C189E463EC86}"/>
              </c:ext>
            </c:extLst>
          </c:dPt>
          <c:cat>
            <c:strRef>
              <c:f>Sheet1!$A$2:$A$3</c:f>
              <c:strCache>
                <c:ptCount val="2"/>
                <c:pt idx="0">
                  <c:v>Section 1</c:v>
                </c:pt>
                <c:pt idx="1">
                  <c:v>2nd Qtr</c:v>
                </c:pt>
              </c:strCache>
            </c:strRef>
          </c:cat>
          <c:val>
            <c:numRef>
              <c:f>Sheet1!$B$2:$B$3</c:f>
              <c:numCache>
                <c:formatCode>General</c:formatCode>
                <c:ptCount val="2"/>
                <c:pt idx="0">
                  <c:v>30</c:v>
                </c:pt>
                <c:pt idx="1">
                  <c:v>70</c:v>
                </c:pt>
              </c:numCache>
            </c:numRef>
          </c:val>
          <c:extLst>
            <c:ext xmlns:c16="http://schemas.microsoft.com/office/drawing/2014/chart" uri="{C3380CC4-5D6E-409C-BE32-E72D297353CC}">
              <c16:uniqueId val="{00000004-5681-4938-97CB-C189E463EC8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576BEB-EE60-4DBC-89D2-754B757CD6E7}" type="datetimeFigureOut">
              <a:rPr lang="en-US" smtClean="0"/>
              <a:t>7/28/2021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4CE229-B20A-4164-A8E2-E3E534164474}" type="slidenum">
              <a:rPr lang="en-US" smtClean="0"/>
              <a:t>‹#›</a:t>
            </a:fld>
            <a:endParaRPr lang="en-US"/>
          </a:p>
        </p:txBody>
      </p:sp>
    </p:spTree>
    <p:extLst>
      <p:ext uri="{BB962C8B-B14F-4D97-AF65-F5344CB8AC3E}">
        <p14:creationId xmlns:p14="http://schemas.microsoft.com/office/powerpoint/2010/main" val="1353195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17-03-14T04:16:14.107"/>
    </inkml:context>
    <inkml:brush xml:id="br0">
      <inkml:brushProperty name="width" value="0.05" units="cm"/>
      <inkml:brushProperty name="height" value="0.05" units="cm"/>
      <inkml:brushProperty name="fitToCurve" value="1"/>
    </inkml:brush>
  </inkml:definitions>
  <inkml:traceGroup>
    <inkml:annotationXML>
      <emma:emma xmlns:emma="http://www.w3.org/2003/04/emma" version="1.0">
        <emma:interpretation id="{78A12E4F-53BC-4071-BA84-83644AE62983}" emma:medium="tactile" emma:mode="ink">
          <msink:context xmlns:msink="http://schemas.microsoft.com/ink/2010/main" type="writingRegion" rotatedBoundingBox="5412,3438 5455,3438 5455,3462 5412,3462"/>
        </emma:interpretation>
      </emma:emma>
    </inkml:annotationXML>
    <inkml:traceGroup>
      <inkml:annotationXML>
        <emma:emma xmlns:emma="http://www.w3.org/2003/04/emma" version="1.0">
          <emma:interpretation id="{ABA279C7-DE9C-4AE9-8A73-C1F5F89EAEA2}" emma:medium="tactile" emma:mode="ink">
            <msink:context xmlns:msink="http://schemas.microsoft.com/ink/2010/main" type="paragraph" rotatedBoundingBox="5412,3438 5455,3438 5455,3462 5412,3462" alignmentLevel="1"/>
          </emma:interpretation>
        </emma:emma>
      </inkml:annotationXML>
      <inkml:traceGroup>
        <inkml:annotationXML>
          <emma:emma xmlns:emma="http://www.w3.org/2003/04/emma" version="1.0">
            <emma:interpretation id="{4A15C22F-C8F9-4CB1-94CA-27EA1F78DCFB}" emma:medium="tactile" emma:mode="ink">
              <msink:context xmlns:msink="http://schemas.microsoft.com/ink/2010/main" type="line" rotatedBoundingBox="5412,3438 5455,3438 5455,3462 5412,3462"/>
            </emma:interpretation>
          </emma:emma>
        </inkml:annotationXML>
        <inkml:traceGroup>
          <inkml:annotationXML>
            <emma:emma xmlns:emma="http://www.w3.org/2003/04/emma" version="1.0">
              <emma:interpretation id="{2E064EA2-AB13-4303-8C65-FD12A79DDFE6}" emma:medium="tactile" emma:mode="ink">
                <msink:context xmlns:msink="http://schemas.microsoft.com/ink/2010/main" type="inkWord" rotatedBoundingBox="5412,3438 5455,3438 5455,3462 5412,3462"/>
              </emma:interpretation>
              <emma:one-of disjunction-type="recognition" id="oneOf0">
                <emma:interpretation id="interp0" emma:lang="en-US" emma:confidence="1">
                  <emma:literal>L</emma:literal>
                </emma:interpretation>
                <emma:interpretation id="interp1" emma:lang="en-US" emma:confidence="0">
                  <emma:literal>•</emma:literal>
                </emma:interpretation>
                <emma:interpretation id="interp2" emma:lang="en-US" emma:confidence="0">
                  <emma:literal>z</emma:literal>
                </emma:interpretation>
                <emma:interpretation id="interp3" emma:lang="en-US" emma:confidence="0">
                  <emma:literal>.</emma:literal>
                </emma:interpretation>
                <emma:interpretation id="interp4" emma:lang="en-US" emma:confidence="0">
                  <emma:literal>Z</emma:literal>
                </emma:interpretation>
              </emma:one-of>
            </emma:emma>
          </inkml:annotationXML>
          <inkml:trace contextRef="#ctx0" brushRef="#br0">0 0 254 0,'0'0'5'16,"0"0"-2"-16,0 0-3 0,0 0 2 16,0 0-1-16,0 0-1 15,0 24 0-15,25-24-3 16,-17 0-25-16,2 0-112 16</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17-03-14T04:16:14.708"/>
    </inkml:context>
    <inkml:brush xml:id="br0">
      <inkml:brushProperty name="width" value="0.05" units="cm"/>
      <inkml:brushProperty name="height" value="0.05" units="cm"/>
      <inkml:brushProperty name="fitToCurve" value="1"/>
    </inkml:brush>
  </inkml:definitions>
  <inkml:traceGroup>
    <inkml:annotationXML>
      <emma:emma xmlns:emma="http://www.w3.org/2003/04/emma" version="1.0">
        <emma:interpretation id="{7DD17247-9192-47B4-8D24-41E4FB8CAD44}" emma:medium="tactile" emma:mode="ink">
          <msink:context xmlns:msink="http://schemas.microsoft.com/ink/2010/main" type="writingRegion" rotatedBoundingBox="13498,7175 13513,7175 13513,7190 13498,7190"/>
        </emma:interpretation>
      </emma:emma>
    </inkml:annotationXML>
    <inkml:traceGroup>
      <inkml:annotationXML>
        <emma:emma xmlns:emma="http://www.w3.org/2003/04/emma" version="1.0">
          <emma:interpretation id="{64A171CF-54D9-4DDF-879D-B340F8D1042D}" emma:medium="tactile" emma:mode="ink">
            <msink:context xmlns:msink="http://schemas.microsoft.com/ink/2010/main" type="paragraph" rotatedBoundingBox="13498,7175 13513,7175 13513,7190 13498,7190" alignmentLevel="1"/>
          </emma:interpretation>
        </emma:emma>
      </inkml:annotationXML>
      <inkml:traceGroup>
        <inkml:annotationXML>
          <emma:emma xmlns:emma="http://www.w3.org/2003/04/emma" version="1.0">
            <emma:interpretation id="{8478C875-F8C8-4EAC-B3D7-DC98D66C31D2}" emma:medium="tactile" emma:mode="ink">
              <msink:context xmlns:msink="http://schemas.microsoft.com/ink/2010/main" type="line" rotatedBoundingBox="13498,7175 13513,7175 13513,7190 13498,7190"/>
            </emma:interpretation>
          </emma:emma>
        </inkml:annotationXML>
        <inkml:traceGroup>
          <inkml:annotationXML>
            <emma:emma xmlns:emma="http://www.w3.org/2003/04/emma" version="1.0">
              <emma:interpretation id="{F5D36246-0146-4DE2-8210-D1E834FE8E73}" emma:medium="tactile" emma:mode="ink">
                <msink:context xmlns:msink="http://schemas.microsoft.com/ink/2010/main" type="inkWord" rotatedBoundingBox="13498,7175 13513,7175 13513,7190 13498,7190"/>
              </emma:interpretation>
              <emma:one-of disjunction-type="recognition" id="oneOf0">
                <emma:interpretation id="interp0" emma:lang="en-US" emma:confidence="0">
                  <emma:literal>.</emma:literal>
                </emma:interpretation>
                <emma:interpretation id="interp1" emma:lang="en-US" emma:confidence="0">
                  <emma:literal>v</emma:literal>
                </emma:interpretation>
                <emma:interpretation id="interp2" emma:lang="en-US" emma:confidence="0">
                  <emma:literal>}</emma:literal>
                </emma:interpretation>
                <emma:interpretation id="interp3" emma:lang="en-US" emma:confidence="0">
                  <emma:literal>w</emma:literal>
                </emma:interpretation>
                <emma:interpretation id="interp4" emma:lang="en-US" emma:confidence="0">
                  <emma:literal>3</emma:literal>
                </emma:interpretation>
              </emma:one-of>
            </emma:emma>
          </inkml:annotationXML>
          <inkml:trace contextRef="#ctx0" brushRef="#br0">0 0 85 0,'0'0'0'0,"0"0"-25"16</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6D8DA-7125-4CA3-828C-7DD38985E502}" type="datetimeFigureOut">
              <a:rPr lang="en-US" smtClean="0"/>
              <a:t>7/28/2021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8AB5DC-3C00-4937-9CE4-4DA4D5B61534}" type="slidenum">
              <a:rPr lang="en-US" smtClean="0"/>
              <a:t>‹#›</a:t>
            </a:fld>
            <a:endParaRPr lang="en-US"/>
          </a:p>
        </p:txBody>
      </p:sp>
    </p:spTree>
    <p:extLst>
      <p:ext uri="{BB962C8B-B14F-4D97-AF65-F5344CB8AC3E}">
        <p14:creationId xmlns:p14="http://schemas.microsoft.com/office/powerpoint/2010/main" val="2399081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AB5DC-3C00-4937-9CE4-4DA4D5B61534}" type="slidenum">
              <a:rPr lang="en-US" smtClean="0"/>
              <a:t>5</a:t>
            </a:fld>
            <a:endParaRPr lang="en-US"/>
          </a:p>
        </p:txBody>
      </p:sp>
    </p:spTree>
    <p:extLst>
      <p:ext uri="{BB962C8B-B14F-4D97-AF65-F5344CB8AC3E}">
        <p14:creationId xmlns:p14="http://schemas.microsoft.com/office/powerpoint/2010/main" val="1781375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customXml" Target="../ink/ink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4_Custom Layout">
    <p:spTree>
      <p:nvGrpSpPr>
        <p:cNvPr id="1" name=""/>
        <p:cNvGrpSpPr/>
        <p:nvPr/>
      </p:nvGrpSpPr>
      <p:grpSpPr>
        <a:xfrm>
          <a:off x="0" y="0"/>
          <a:ext cx="0" cy="0"/>
          <a:chOff x="0" y="0"/>
          <a:chExt cx="0" cy="0"/>
        </a:xfrm>
      </p:grpSpPr>
      <p:sp>
        <p:nvSpPr>
          <p:cNvPr id="4" name="Picture Placeholder 7"/>
          <p:cNvSpPr>
            <a:spLocks noGrp="1"/>
          </p:cNvSpPr>
          <p:nvPr>
            <p:ph type="pic" sz="quarter" idx="11"/>
          </p:nvPr>
        </p:nvSpPr>
        <p:spPr>
          <a:xfrm>
            <a:off x="0" y="0"/>
            <a:ext cx="121920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3" name="Title Placeholder 1"/>
          <p:cNvSpPr>
            <a:spLocks noGrp="1"/>
          </p:cNvSpPr>
          <p:nvPr>
            <p:ph type="title" hasCustomPrompt="1"/>
          </p:nvPr>
        </p:nvSpPr>
        <p:spPr>
          <a:xfrm>
            <a:off x="2797630" y="1302657"/>
            <a:ext cx="6596742" cy="1897743"/>
          </a:xfrm>
          <a:prstGeom prst="rect">
            <a:avLst/>
          </a:prstGeom>
        </p:spPr>
        <p:txBody>
          <a:bodyPr vert="horz" lIns="91440" tIns="45720" rIns="91440" bIns="45720" rtlCol="0" anchor="t">
            <a:noAutofit/>
          </a:bodyPr>
          <a:lstStyle>
            <a:lvl1pPr algn="ctr">
              <a:defRPr sz="60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174378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5" name="Picture Placeholder 7"/>
          <p:cNvSpPr>
            <a:spLocks noGrp="1"/>
          </p:cNvSpPr>
          <p:nvPr>
            <p:ph type="pic" sz="quarter" idx="10"/>
          </p:nvPr>
        </p:nvSpPr>
        <p:spPr>
          <a:xfrm>
            <a:off x="6672943" y="1"/>
            <a:ext cx="5519057" cy="3722914"/>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6" name="Picture Placeholder 7"/>
          <p:cNvSpPr>
            <a:spLocks noGrp="1"/>
          </p:cNvSpPr>
          <p:nvPr>
            <p:ph type="pic" sz="quarter" idx="11"/>
          </p:nvPr>
        </p:nvSpPr>
        <p:spPr>
          <a:xfrm>
            <a:off x="6672943" y="3842657"/>
            <a:ext cx="5519056" cy="3015343"/>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7" name="Title Placeholder 1"/>
          <p:cNvSpPr>
            <a:spLocks noGrp="1"/>
          </p:cNvSpPr>
          <p:nvPr>
            <p:ph type="title" hasCustomPrompt="1"/>
          </p:nvPr>
        </p:nvSpPr>
        <p:spPr>
          <a:xfrm>
            <a:off x="1632857" y="2361980"/>
            <a:ext cx="3385456" cy="1023255"/>
          </a:xfrm>
          <a:prstGeom prst="rect">
            <a:avLst/>
          </a:prstGeom>
        </p:spPr>
        <p:txBody>
          <a:bodyPr vert="horz" lIns="91440" tIns="45720" rIns="91440" bIns="45720" rtlCol="0" anchor="t">
            <a:normAutofit/>
          </a:bodyPr>
          <a:lstStyle>
            <a:lvl1pPr algn="ctr">
              <a:defRPr sz="32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7568524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7_Custom Layout">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21920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3740150" y="977900"/>
            <a:ext cx="4711700" cy="1612900"/>
          </a:xfrm>
          <a:prstGeom prst="rect">
            <a:avLst/>
          </a:prstGeom>
        </p:spPr>
        <p:txBody>
          <a:bodyPr vert="horz" lIns="91440" tIns="45720" rIns="91440" bIns="45720" rtlCol="0" anchor="t">
            <a:normAutofit/>
          </a:bodyPr>
          <a:lstStyle>
            <a:lvl1pPr algn="ct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7879632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8_Custom Layout">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21920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Title Placeholder 1"/>
          <p:cNvSpPr>
            <a:spLocks noGrp="1"/>
          </p:cNvSpPr>
          <p:nvPr>
            <p:ph type="title" hasCustomPrompt="1"/>
          </p:nvPr>
        </p:nvSpPr>
        <p:spPr>
          <a:xfrm>
            <a:off x="829338" y="4953000"/>
            <a:ext cx="4711700" cy="1346200"/>
          </a:xfrm>
          <a:prstGeom prst="rect">
            <a:avLst/>
          </a:prstGeom>
        </p:spPr>
        <p:txBody>
          <a:bodyPr vert="horz" lIns="91440" tIns="45720" rIns="91440" bIns="45720" rtlCol="0" anchor="t">
            <a:normAutofit/>
          </a:bodyPr>
          <a:lstStyle>
            <a:lvl1pPr algn="l">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22656507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79_Custom Layout">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21920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Title Placeholder 1"/>
          <p:cNvSpPr>
            <a:spLocks noGrp="1"/>
          </p:cNvSpPr>
          <p:nvPr>
            <p:ph type="title" hasCustomPrompt="1"/>
          </p:nvPr>
        </p:nvSpPr>
        <p:spPr>
          <a:xfrm>
            <a:off x="3740150" y="5080000"/>
            <a:ext cx="4711700" cy="1231900"/>
          </a:xfrm>
          <a:prstGeom prst="rect">
            <a:avLst/>
          </a:prstGeom>
        </p:spPr>
        <p:txBody>
          <a:bodyPr vert="horz" lIns="91440" tIns="45720" rIns="91440" bIns="45720" rtlCol="0" anchor="t">
            <a:normAutofit/>
          </a:bodyPr>
          <a:lstStyle>
            <a:lvl1pPr algn="ct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12620833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80_Custom Layout">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21920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Title Placeholder 1"/>
          <p:cNvSpPr>
            <a:spLocks noGrp="1"/>
          </p:cNvSpPr>
          <p:nvPr>
            <p:ph type="title" hasCustomPrompt="1"/>
          </p:nvPr>
        </p:nvSpPr>
        <p:spPr>
          <a:xfrm>
            <a:off x="6745881" y="4698999"/>
            <a:ext cx="4711700" cy="1351029"/>
          </a:xfrm>
          <a:prstGeom prst="rect">
            <a:avLst/>
          </a:prstGeom>
        </p:spPr>
        <p:txBody>
          <a:bodyPr vert="horz" lIns="91440" tIns="45720" rIns="91440" bIns="45720" rtlCol="0" anchor="t">
            <a:normAutofit/>
          </a:bodyPr>
          <a:lstStyle>
            <a:lvl1pPr algn="r">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79284479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0_Custom Layout">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21920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1584943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0" y="1"/>
            <a:ext cx="12192000" cy="28956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3075216" y="4223658"/>
            <a:ext cx="6041568" cy="631372"/>
          </a:xfrm>
          <a:prstGeom prst="rect">
            <a:avLst/>
          </a:prstGeom>
        </p:spPr>
        <p:txBody>
          <a:bodyPr vert="horz" lIns="91440" tIns="45720" rIns="91440" bIns="45720" rtlCol="0" anchor="t">
            <a:normAutofit/>
          </a:bodyPr>
          <a:lstStyle>
            <a:lvl1pPr algn="ctr">
              <a:defRPr sz="32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155930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7"/>
          <p:cNvSpPr>
            <a:spLocks noGrp="1"/>
          </p:cNvSpPr>
          <p:nvPr>
            <p:ph type="pic" sz="quarter" idx="10"/>
          </p:nvPr>
        </p:nvSpPr>
        <p:spPr>
          <a:xfrm>
            <a:off x="0" y="0"/>
            <a:ext cx="4445000" cy="3429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Picture Placeholder 7"/>
          <p:cNvSpPr>
            <a:spLocks noGrp="1"/>
          </p:cNvSpPr>
          <p:nvPr>
            <p:ph type="pic" sz="quarter" idx="11"/>
          </p:nvPr>
        </p:nvSpPr>
        <p:spPr>
          <a:xfrm>
            <a:off x="4445000" y="3429000"/>
            <a:ext cx="7747000" cy="3429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2901949" y="4166954"/>
            <a:ext cx="4241800" cy="1738546"/>
          </a:xfrm>
          <a:prstGeom prst="rect">
            <a:avLst/>
          </a:prstGeom>
        </p:spPr>
        <p:txBody>
          <a:bodyPr vert="horz" lIns="91440" tIns="45720" rIns="91440" bIns="45720" rtlCol="0" anchor="t">
            <a:normAutofit/>
          </a:bodyPr>
          <a:lstStyle>
            <a:lvl1pP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924808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5473700" y="4622800"/>
            <a:ext cx="6718300" cy="22352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Picture Placeholder 7"/>
          <p:cNvSpPr>
            <a:spLocks noGrp="1"/>
          </p:cNvSpPr>
          <p:nvPr>
            <p:ph type="pic" sz="quarter" idx="12"/>
          </p:nvPr>
        </p:nvSpPr>
        <p:spPr>
          <a:xfrm>
            <a:off x="5473700" y="0"/>
            <a:ext cx="6718300" cy="22352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Picture Placeholder 7"/>
          <p:cNvSpPr>
            <a:spLocks noGrp="1"/>
          </p:cNvSpPr>
          <p:nvPr>
            <p:ph type="pic" sz="quarter" idx="13"/>
          </p:nvPr>
        </p:nvSpPr>
        <p:spPr>
          <a:xfrm>
            <a:off x="5473700" y="2235200"/>
            <a:ext cx="6718300" cy="23876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Rectangle 5"/>
          <p:cNvSpPr/>
          <p:nvPr userDrawn="1"/>
        </p:nvSpPr>
        <p:spPr>
          <a:xfrm>
            <a:off x="0" y="0"/>
            <a:ext cx="54737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1665512" y="2809421"/>
            <a:ext cx="4241800" cy="1738546"/>
          </a:xfrm>
          <a:prstGeom prst="rect">
            <a:avLst/>
          </a:prstGeom>
        </p:spPr>
        <p:txBody>
          <a:bodyPr vert="horz" lIns="91440" tIns="45720" rIns="91440" bIns="45720" rtlCol="0" anchor="t">
            <a:normAutofit/>
          </a:bodyPr>
          <a:lstStyle>
            <a:lvl1pP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237499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3" name="Rectangle 2"/>
          <p:cNvSpPr/>
          <p:nvPr userDrawn="1"/>
        </p:nvSpPr>
        <p:spPr>
          <a:xfrm>
            <a:off x="3327400" y="0"/>
            <a:ext cx="55372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7"/>
          <p:cNvSpPr>
            <a:spLocks noGrp="1"/>
          </p:cNvSpPr>
          <p:nvPr>
            <p:ph type="pic" sz="quarter" idx="12"/>
          </p:nvPr>
        </p:nvSpPr>
        <p:spPr>
          <a:xfrm>
            <a:off x="8864600" y="0"/>
            <a:ext cx="3327400" cy="3429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8" name="Picture Placeholder 7"/>
          <p:cNvSpPr>
            <a:spLocks noGrp="1"/>
          </p:cNvSpPr>
          <p:nvPr>
            <p:ph type="pic" sz="quarter" idx="13"/>
          </p:nvPr>
        </p:nvSpPr>
        <p:spPr>
          <a:xfrm>
            <a:off x="8864600" y="3429000"/>
            <a:ext cx="3327400" cy="3429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9" name="Picture Placeholder 7"/>
          <p:cNvSpPr>
            <a:spLocks noGrp="1"/>
          </p:cNvSpPr>
          <p:nvPr>
            <p:ph type="pic" sz="quarter" idx="14"/>
          </p:nvPr>
        </p:nvSpPr>
        <p:spPr>
          <a:xfrm>
            <a:off x="0" y="0"/>
            <a:ext cx="3327400" cy="3429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0" name="Picture Placeholder 7"/>
          <p:cNvSpPr>
            <a:spLocks noGrp="1"/>
          </p:cNvSpPr>
          <p:nvPr>
            <p:ph type="pic" sz="quarter" idx="15"/>
          </p:nvPr>
        </p:nvSpPr>
        <p:spPr>
          <a:xfrm>
            <a:off x="0" y="3429000"/>
            <a:ext cx="3327400" cy="3429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1" name="Title Placeholder 1"/>
          <p:cNvSpPr>
            <a:spLocks noGrp="1"/>
          </p:cNvSpPr>
          <p:nvPr>
            <p:ph type="title" hasCustomPrompt="1"/>
          </p:nvPr>
        </p:nvSpPr>
        <p:spPr>
          <a:xfrm>
            <a:off x="3975100" y="1944454"/>
            <a:ext cx="4241800" cy="1484546"/>
          </a:xfrm>
          <a:prstGeom prst="rect">
            <a:avLst/>
          </a:prstGeom>
        </p:spPr>
        <p:txBody>
          <a:bodyPr vert="horz" lIns="91440" tIns="45720" rIns="91440" bIns="45720" rtlCol="0" anchor="t">
            <a:normAutofit/>
          </a:bodyPr>
          <a:lstStyle>
            <a:lvl1pPr algn="ctr">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3847391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665512" y="4310742"/>
            <a:ext cx="3581402" cy="1619613"/>
          </a:xfrm>
          <a:prstGeom prst="rect">
            <a:avLst/>
          </a:prstGeom>
        </p:spPr>
        <p:txBody>
          <a:bodyPr vert="horz" lIns="91440" tIns="45720" rIns="91440" bIns="45720" rtlCol="0" anchor="b">
            <a:normAutofit/>
          </a:bodyPr>
          <a:lstStyle>
            <a:lvl1pPr>
              <a:defRPr sz="3700" b="1">
                <a:latin typeface="Montserrat" panose="02000505000000020004" pitchFamily="2" charset="0"/>
              </a:defRPr>
            </a:lvl1pPr>
          </a:lstStyle>
          <a:p>
            <a:r>
              <a:rPr lang="en-US"/>
              <a:t>Write Project Tittle Here</a:t>
            </a:r>
          </a:p>
        </p:txBody>
      </p:sp>
      <p:sp>
        <p:nvSpPr>
          <p:cNvPr id="6" name="Picture Placeholder 5"/>
          <p:cNvSpPr>
            <a:spLocks noGrp="1"/>
          </p:cNvSpPr>
          <p:nvPr>
            <p:ph type="pic" sz="quarter" idx="10"/>
          </p:nvPr>
        </p:nvSpPr>
        <p:spPr>
          <a:xfrm>
            <a:off x="5835830" y="1069158"/>
            <a:ext cx="5139510" cy="4719684"/>
          </a:xfrm>
          <a:custGeom>
            <a:avLst/>
            <a:gdLst>
              <a:gd name="connsiteX0" fmla="*/ 0 w 5139510"/>
              <a:gd name="connsiteY0" fmla="*/ 2393042 h 4719684"/>
              <a:gd name="connsiteX1" fmla="*/ 2535110 w 5139510"/>
              <a:gd name="connsiteY1" fmla="*/ 2393042 h 4719684"/>
              <a:gd name="connsiteX2" fmla="*/ 2535110 w 5139510"/>
              <a:gd name="connsiteY2" fmla="*/ 4719684 h 4719684"/>
              <a:gd name="connsiteX3" fmla="*/ 0 w 5139510"/>
              <a:gd name="connsiteY3" fmla="*/ 4719684 h 4719684"/>
              <a:gd name="connsiteX4" fmla="*/ 2603690 w 5139510"/>
              <a:gd name="connsiteY4" fmla="*/ 2392392 h 4719684"/>
              <a:gd name="connsiteX5" fmla="*/ 5139508 w 5139510"/>
              <a:gd name="connsiteY5" fmla="*/ 2392392 h 4719684"/>
              <a:gd name="connsiteX6" fmla="*/ 5139508 w 5139510"/>
              <a:gd name="connsiteY6" fmla="*/ 4719684 h 4719684"/>
              <a:gd name="connsiteX7" fmla="*/ 2603690 w 5139510"/>
              <a:gd name="connsiteY7" fmla="*/ 4719684 h 4719684"/>
              <a:gd name="connsiteX8" fmla="*/ 2603690 w 5139510"/>
              <a:gd name="connsiteY8" fmla="*/ 0 h 4719684"/>
              <a:gd name="connsiteX9" fmla="*/ 5139510 w 5139510"/>
              <a:gd name="connsiteY9" fmla="*/ 0 h 4719684"/>
              <a:gd name="connsiteX10" fmla="*/ 5139510 w 5139510"/>
              <a:gd name="connsiteY10" fmla="*/ 2327293 h 4719684"/>
              <a:gd name="connsiteX11" fmla="*/ 2603690 w 5139510"/>
              <a:gd name="connsiteY11" fmla="*/ 2327293 h 4719684"/>
              <a:gd name="connsiteX12" fmla="*/ 2 w 5139510"/>
              <a:gd name="connsiteY12" fmla="*/ 0 h 4719684"/>
              <a:gd name="connsiteX13" fmla="*/ 2535110 w 5139510"/>
              <a:gd name="connsiteY13" fmla="*/ 0 h 4719684"/>
              <a:gd name="connsiteX14" fmla="*/ 2535110 w 5139510"/>
              <a:gd name="connsiteY14" fmla="*/ 2326640 h 4719684"/>
              <a:gd name="connsiteX15" fmla="*/ 2 w 5139510"/>
              <a:gd name="connsiteY15" fmla="*/ 2326640 h 471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9510" h="4719684">
                <a:moveTo>
                  <a:pt x="0" y="2393042"/>
                </a:moveTo>
                <a:lnTo>
                  <a:pt x="2535110" y="2393042"/>
                </a:lnTo>
                <a:lnTo>
                  <a:pt x="2535110" y="4719684"/>
                </a:lnTo>
                <a:lnTo>
                  <a:pt x="0" y="4719684"/>
                </a:lnTo>
                <a:close/>
                <a:moveTo>
                  <a:pt x="2603690" y="2392392"/>
                </a:moveTo>
                <a:lnTo>
                  <a:pt x="5139508" y="2392392"/>
                </a:lnTo>
                <a:lnTo>
                  <a:pt x="5139508" y="4719684"/>
                </a:lnTo>
                <a:lnTo>
                  <a:pt x="2603690" y="4719684"/>
                </a:lnTo>
                <a:close/>
                <a:moveTo>
                  <a:pt x="2603690" y="0"/>
                </a:moveTo>
                <a:lnTo>
                  <a:pt x="5139510" y="0"/>
                </a:lnTo>
                <a:lnTo>
                  <a:pt x="5139510" y="2327293"/>
                </a:lnTo>
                <a:lnTo>
                  <a:pt x="2603690" y="2327293"/>
                </a:lnTo>
                <a:close/>
                <a:moveTo>
                  <a:pt x="2" y="0"/>
                </a:moveTo>
                <a:lnTo>
                  <a:pt x="2535110" y="0"/>
                </a:lnTo>
                <a:lnTo>
                  <a:pt x="2535110" y="2326640"/>
                </a:lnTo>
                <a:lnTo>
                  <a:pt x="2" y="2326640"/>
                </a:lnTo>
                <a:close/>
              </a:path>
            </a:pathLst>
          </a:custGeom>
          <a:solidFill>
            <a:schemeClr val="bg1">
              <a:lumMod val="95000"/>
            </a:schemeClr>
          </a:solidFill>
        </p:spPr>
        <p:txBody>
          <a:bodyPr wrap="square">
            <a:noAutofit/>
          </a:bodyPr>
          <a:lstStyle>
            <a:lvl1pPr marL="0" indent="0">
              <a:buNone/>
              <a:defRPr sz="1500"/>
            </a:lvl1pPr>
          </a:lstStyle>
          <a:p>
            <a:endParaRPr lang="en-US"/>
          </a:p>
        </p:txBody>
      </p:sp>
    </p:spTree>
    <p:extLst>
      <p:ext uri="{BB962C8B-B14F-4D97-AF65-F5344CB8AC3E}">
        <p14:creationId xmlns:p14="http://schemas.microsoft.com/office/powerpoint/2010/main" val="42895174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Picture Placeholder 7"/>
          <p:cNvSpPr>
            <a:spLocks noGrp="1"/>
          </p:cNvSpPr>
          <p:nvPr>
            <p:ph type="pic" sz="quarter" idx="10"/>
          </p:nvPr>
        </p:nvSpPr>
        <p:spPr>
          <a:xfrm>
            <a:off x="4027713" y="1117600"/>
            <a:ext cx="3320144" cy="46228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3" name="Title Placeholder 1"/>
          <p:cNvSpPr>
            <a:spLocks noGrp="1"/>
          </p:cNvSpPr>
          <p:nvPr>
            <p:ph type="title" hasCustomPrompt="1"/>
          </p:nvPr>
        </p:nvSpPr>
        <p:spPr>
          <a:xfrm>
            <a:off x="838200" y="2823029"/>
            <a:ext cx="4408714" cy="1533072"/>
          </a:xfrm>
          <a:prstGeom prst="rect">
            <a:avLst/>
          </a:prstGeom>
        </p:spPr>
        <p:txBody>
          <a:bodyPr vert="horz" lIns="91440" tIns="45720" rIns="91440" bIns="45720" rtlCol="0" anchor="t">
            <a:normAutofit/>
          </a:bodyPr>
          <a:lstStyle>
            <a:lvl1pPr>
              <a:defRPr sz="37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520628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0" y="0"/>
            <a:ext cx="6045200" cy="3429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Title Placeholder 1"/>
          <p:cNvSpPr>
            <a:spLocks noGrp="1"/>
          </p:cNvSpPr>
          <p:nvPr>
            <p:ph type="title" hasCustomPrompt="1"/>
          </p:nvPr>
        </p:nvSpPr>
        <p:spPr>
          <a:xfrm>
            <a:off x="833046" y="4166954"/>
            <a:ext cx="4241800" cy="1738546"/>
          </a:xfrm>
          <a:prstGeom prst="rect">
            <a:avLst/>
          </a:prstGeom>
        </p:spPr>
        <p:txBody>
          <a:bodyPr vert="horz" lIns="91440" tIns="45720" rIns="91440" bIns="45720" rtlCol="0" anchor="t">
            <a:normAutofit/>
          </a:bodyPr>
          <a:lstStyle>
            <a:lvl1pPr>
              <a:defRPr sz="3700" b="1">
                <a:latin typeface="Montserrat" panose="02000505000000020004" pitchFamily="2" charset="0"/>
              </a:defRPr>
            </a:lvl1pPr>
          </a:lstStyle>
          <a:p>
            <a:r>
              <a:rPr lang="en-US"/>
              <a:t>Write Project Tittle Here</a:t>
            </a:r>
          </a:p>
        </p:txBody>
      </p:sp>
      <p:sp>
        <p:nvSpPr>
          <p:cNvPr id="6" name="Picture Placeholder 7"/>
          <p:cNvSpPr>
            <a:spLocks noGrp="1"/>
          </p:cNvSpPr>
          <p:nvPr>
            <p:ph type="pic" sz="quarter" idx="11"/>
          </p:nvPr>
        </p:nvSpPr>
        <p:spPr>
          <a:xfrm>
            <a:off x="6045200" y="3429000"/>
            <a:ext cx="6146800" cy="3429000"/>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40331720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Rectangle 4"/>
          <p:cNvSpPr/>
          <p:nvPr userDrawn="1"/>
        </p:nvSpPr>
        <p:spPr>
          <a:xfrm>
            <a:off x="0" y="3441700"/>
            <a:ext cx="12192000" cy="341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p:cNvSpPr>
            <a:spLocks noGrp="1"/>
          </p:cNvSpPr>
          <p:nvPr>
            <p:ph type="title" hasCustomPrompt="1"/>
          </p:nvPr>
        </p:nvSpPr>
        <p:spPr>
          <a:xfrm>
            <a:off x="1357789" y="4173981"/>
            <a:ext cx="3136900" cy="1484546"/>
          </a:xfrm>
          <a:prstGeom prst="rect">
            <a:avLst/>
          </a:prstGeom>
        </p:spPr>
        <p:txBody>
          <a:bodyPr vert="horz" lIns="91440" tIns="45720" rIns="91440" bIns="45720" rtlCol="0" anchor="t">
            <a:normAutofit/>
          </a:bodyPr>
          <a:lstStyle>
            <a:lvl1pPr>
              <a:defRPr sz="3300" b="1">
                <a:solidFill>
                  <a:schemeClr val="accent1"/>
                </a:solidFill>
                <a:latin typeface="Montserrat" panose="02000505000000020004" pitchFamily="2" charset="0"/>
              </a:defRPr>
            </a:lvl1pPr>
          </a:lstStyle>
          <a:p>
            <a:r>
              <a:rPr lang="en-US"/>
              <a:t>Write Project Tittle Here</a:t>
            </a:r>
          </a:p>
        </p:txBody>
      </p:sp>
      <p:sp>
        <p:nvSpPr>
          <p:cNvPr id="3" name="Picture Placeholder 7"/>
          <p:cNvSpPr>
            <a:spLocks noGrp="1"/>
          </p:cNvSpPr>
          <p:nvPr>
            <p:ph type="pic" sz="quarter" idx="10"/>
          </p:nvPr>
        </p:nvSpPr>
        <p:spPr>
          <a:xfrm>
            <a:off x="0" y="0"/>
            <a:ext cx="12192000" cy="3441700"/>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2232157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965200" y="1079500"/>
            <a:ext cx="3962400" cy="5778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p:cNvSpPr>
            <a:spLocks noGrp="1"/>
          </p:cNvSpPr>
          <p:nvPr>
            <p:ph type="title" hasCustomPrompt="1"/>
          </p:nvPr>
        </p:nvSpPr>
        <p:spPr>
          <a:xfrm>
            <a:off x="5588000" y="1680029"/>
            <a:ext cx="4152900" cy="1533072"/>
          </a:xfrm>
          <a:prstGeom prst="rect">
            <a:avLst/>
          </a:prstGeom>
        </p:spPr>
        <p:txBody>
          <a:bodyPr vert="horz" lIns="91440" tIns="45720" rIns="91440" bIns="45720" rtlCol="0" anchor="t">
            <a:normAutofit/>
          </a:bodyPr>
          <a:lstStyle>
            <a:lvl1pPr algn="l">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85001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2_Custom Layout">
    <p:spTree>
      <p:nvGrpSpPr>
        <p:cNvPr id="1" name=""/>
        <p:cNvGrpSpPr/>
        <p:nvPr/>
      </p:nvGrpSpPr>
      <p:grpSpPr>
        <a:xfrm>
          <a:off x="0" y="0"/>
          <a:ext cx="0" cy="0"/>
          <a:chOff x="0" y="0"/>
          <a:chExt cx="0" cy="0"/>
        </a:xfrm>
      </p:grpSpPr>
      <p:sp>
        <p:nvSpPr>
          <p:cNvPr id="11" name="Picture Placeholder 7"/>
          <p:cNvSpPr>
            <a:spLocks noGrp="1"/>
          </p:cNvSpPr>
          <p:nvPr>
            <p:ph type="pic" sz="quarter" idx="10"/>
          </p:nvPr>
        </p:nvSpPr>
        <p:spPr>
          <a:xfrm>
            <a:off x="-1" y="0"/>
            <a:ext cx="5856515"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2" name="Title Placeholder 1"/>
          <p:cNvSpPr>
            <a:spLocks noGrp="1"/>
          </p:cNvSpPr>
          <p:nvPr>
            <p:ph type="title" hasCustomPrompt="1"/>
          </p:nvPr>
        </p:nvSpPr>
        <p:spPr>
          <a:xfrm>
            <a:off x="4767942" y="994231"/>
            <a:ext cx="4452257" cy="1248228"/>
          </a:xfrm>
          <a:prstGeom prst="rect">
            <a:avLst/>
          </a:prstGeom>
        </p:spPr>
        <p:txBody>
          <a:bodyPr vert="horz" lIns="91440" tIns="45720" rIns="91440" bIns="45720" rtlCol="0" anchor="t">
            <a:normAutofit/>
          </a:bodyPr>
          <a:lstStyle>
            <a:lvl1pPr algn="l">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566953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Rectangle 10"/>
          <p:cNvSpPr/>
          <p:nvPr userDrawn="1"/>
        </p:nvSpPr>
        <p:spPr>
          <a:xfrm>
            <a:off x="9550400" y="0"/>
            <a:ext cx="264160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250371" y="228600"/>
            <a:ext cx="11691258" cy="640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p:cNvSpPr>
            <a:spLocks noGrp="1"/>
          </p:cNvSpPr>
          <p:nvPr>
            <p:ph type="title" hasCustomPrompt="1"/>
          </p:nvPr>
        </p:nvSpPr>
        <p:spPr>
          <a:xfrm>
            <a:off x="1536700" y="2374900"/>
            <a:ext cx="3733800" cy="1917700"/>
          </a:xfrm>
          <a:prstGeom prst="rect">
            <a:avLst/>
          </a:prstGeom>
        </p:spPr>
        <p:txBody>
          <a:bodyPr vert="horz" lIns="91440" tIns="45720" rIns="91440" bIns="45720" rtlCol="0" anchor="t">
            <a:normAutofit/>
          </a:bodyPr>
          <a:lstStyle>
            <a:lvl1pPr algn="l">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1127413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8674100" y="1117600"/>
            <a:ext cx="3517900" cy="46228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Title Placeholder 1"/>
          <p:cNvSpPr>
            <a:spLocks noGrp="1"/>
          </p:cNvSpPr>
          <p:nvPr>
            <p:ph type="title" hasCustomPrompt="1"/>
          </p:nvPr>
        </p:nvSpPr>
        <p:spPr>
          <a:xfrm>
            <a:off x="1879600" y="1121229"/>
            <a:ext cx="5627914" cy="1533072"/>
          </a:xfrm>
          <a:prstGeom prst="rect">
            <a:avLst/>
          </a:prstGeom>
        </p:spPr>
        <p:txBody>
          <a:bodyPr vert="horz" lIns="91440" tIns="45720" rIns="91440" bIns="45720" rtlCol="0" anchor="t">
            <a:normAutofit/>
          </a:bodyPr>
          <a:lstStyle>
            <a:lvl1pPr algn="r">
              <a:defRPr sz="33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2228532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1" y="0"/>
            <a:ext cx="6063342"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Picture Placeholder 7"/>
          <p:cNvSpPr>
            <a:spLocks noGrp="1"/>
          </p:cNvSpPr>
          <p:nvPr>
            <p:ph type="pic" sz="quarter" idx="11"/>
          </p:nvPr>
        </p:nvSpPr>
        <p:spPr>
          <a:xfrm>
            <a:off x="7086600" y="1730829"/>
            <a:ext cx="4147458" cy="2721428"/>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7696200" y="4780165"/>
            <a:ext cx="4321629" cy="1087235"/>
          </a:xfrm>
          <a:prstGeom prst="rect">
            <a:avLst/>
          </a:prstGeom>
        </p:spPr>
        <p:txBody>
          <a:bodyPr vert="horz" lIns="91440" tIns="45720" rIns="91440" bIns="45720" rtlCol="0" anchor="t">
            <a:normAutofit/>
          </a:bodyPr>
          <a:lstStyle>
            <a:lvl1pPr algn="l">
              <a:defRPr sz="33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1599849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230124" y="228600"/>
            <a:ext cx="11731752" cy="64008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1536700" y="1079022"/>
            <a:ext cx="4495800" cy="1740378"/>
          </a:xfrm>
          <a:prstGeom prst="rect">
            <a:avLst/>
          </a:prstGeom>
        </p:spPr>
        <p:txBody>
          <a:bodyPr vert="horz" lIns="91440" tIns="45720" rIns="91440" bIns="45720" rtlCol="0" anchor="t">
            <a:normAutofit/>
          </a:bodyPr>
          <a:lstStyle>
            <a:lvl1pPr algn="l">
              <a:defRPr sz="37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5422302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5" name="Rectangle 4"/>
          <p:cNvSpPr/>
          <p:nvPr userDrawn="1"/>
        </p:nvSpPr>
        <p:spPr>
          <a:xfrm>
            <a:off x="6041570" y="0"/>
            <a:ext cx="615042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7"/>
          <p:cNvSpPr>
            <a:spLocks noGrp="1"/>
          </p:cNvSpPr>
          <p:nvPr>
            <p:ph type="pic" sz="quarter" idx="10"/>
          </p:nvPr>
        </p:nvSpPr>
        <p:spPr>
          <a:xfrm>
            <a:off x="1338943" y="1197429"/>
            <a:ext cx="3385458" cy="4463142"/>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Title Placeholder 1"/>
          <p:cNvSpPr>
            <a:spLocks noGrp="1"/>
          </p:cNvSpPr>
          <p:nvPr>
            <p:ph type="title" hasCustomPrompt="1"/>
          </p:nvPr>
        </p:nvSpPr>
        <p:spPr>
          <a:xfrm>
            <a:off x="6959600" y="1404798"/>
            <a:ext cx="4152900" cy="1533072"/>
          </a:xfrm>
          <a:prstGeom prst="rect">
            <a:avLst/>
          </a:prstGeom>
        </p:spPr>
        <p:txBody>
          <a:bodyPr vert="horz" lIns="91440" tIns="45720" rIns="91440" bIns="45720" rtlCol="0" anchor="t">
            <a:normAutofit/>
          </a:bodyPr>
          <a:lstStyle>
            <a:lvl1pPr algn="l">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1829150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5" name="Rectangle 4"/>
          <p:cNvSpPr/>
          <p:nvPr userDrawn="1"/>
        </p:nvSpPr>
        <p:spPr>
          <a:xfrm>
            <a:off x="0" y="0"/>
            <a:ext cx="6150429"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250371" y="228600"/>
            <a:ext cx="11691258" cy="640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laceholder 1"/>
          <p:cNvSpPr>
            <a:spLocks noGrp="1"/>
          </p:cNvSpPr>
          <p:nvPr>
            <p:ph type="title" hasCustomPrompt="1"/>
          </p:nvPr>
        </p:nvSpPr>
        <p:spPr>
          <a:xfrm>
            <a:off x="838200" y="1936540"/>
            <a:ext cx="1988582" cy="3172704"/>
          </a:xfrm>
          <a:prstGeom prst="rect">
            <a:avLst/>
          </a:prstGeom>
        </p:spPr>
        <p:txBody>
          <a:bodyPr vert="horz" lIns="91440" tIns="45720" rIns="91440" bIns="45720" rtlCol="0" anchor="t">
            <a:normAutofit/>
          </a:bodyPr>
          <a:lstStyle>
            <a:lvl1pP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888524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4" name="Rectangle 3"/>
          <p:cNvSpPr/>
          <p:nvPr userDrawn="1"/>
        </p:nvSpPr>
        <p:spPr>
          <a:xfrm>
            <a:off x="6413500" y="289560"/>
            <a:ext cx="5502730" cy="62788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0" y="0"/>
            <a:ext cx="611233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p:cNvSpPr>
            <a:spLocks noGrp="1"/>
          </p:cNvSpPr>
          <p:nvPr>
            <p:ph type="title" hasCustomPrompt="1"/>
          </p:nvPr>
        </p:nvSpPr>
        <p:spPr>
          <a:xfrm>
            <a:off x="1057380" y="2047631"/>
            <a:ext cx="3997569" cy="3033059"/>
          </a:xfrm>
          <a:prstGeom prst="rect">
            <a:avLst/>
          </a:prstGeom>
        </p:spPr>
        <p:txBody>
          <a:bodyPr vert="horz" lIns="91440" tIns="45720" rIns="91440" bIns="45720" rtlCol="0" anchor="t">
            <a:normAutofit/>
          </a:bodyPr>
          <a:lstStyle>
            <a:lvl1pPr algn="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8392655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4" name="Picture Placeholder 7"/>
          <p:cNvSpPr>
            <a:spLocks noGrp="1"/>
          </p:cNvSpPr>
          <p:nvPr>
            <p:ph type="pic" sz="quarter" idx="10"/>
          </p:nvPr>
        </p:nvSpPr>
        <p:spPr>
          <a:xfrm>
            <a:off x="5228493" y="1617785"/>
            <a:ext cx="3540368" cy="5240215"/>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2086707" y="1045587"/>
            <a:ext cx="3774831" cy="1879322"/>
          </a:xfrm>
          <a:prstGeom prst="rect">
            <a:avLst/>
          </a:prstGeom>
        </p:spPr>
        <p:txBody>
          <a:bodyPr vert="horz" lIns="91440" tIns="45720" rIns="91440" bIns="45720" rtlCol="0" anchor="t">
            <a:normAutofit/>
          </a:bodyPr>
          <a:lstStyle>
            <a:lvl1pPr algn="r">
              <a:defRPr sz="3700" b="1">
                <a:solidFill>
                  <a:schemeClr val="tx1"/>
                </a:solidFill>
                <a:latin typeface="Montserrat" panose="02000505000000020004" pitchFamily="2" charset="0"/>
              </a:defRPr>
            </a:lvl1pPr>
          </a:lstStyle>
          <a:p>
            <a:r>
              <a:rPr lang="en-US"/>
              <a:t>Write Project Tittle Here</a:t>
            </a:r>
          </a:p>
        </p:txBody>
      </p:sp>
      <p:sp>
        <p:nvSpPr>
          <p:cNvPr id="6" name="Picture Placeholder 7"/>
          <p:cNvSpPr>
            <a:spLocks noGrp="1"/>
          </p:cNvSpPr>
          <p:nvPr>
            <p:ph type="pic" sz="quarter" idx="11"/>
          </p:nvPr>
        </p:nvSpPr>
        <p:spPr>
          <a:xfrm>
            <a:off x="9142477" y="0"/>
            <a:ext cx="2133599" cy="267286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7" name="Picture Placeholder 7"/>
          <p:cNvSpPr>
            <a:spLocks noGrp="1"/>
          </p:cNvSpPr>
          <p:nvPr>
            <p:ph type="pic" sz="quarter" idx="12"/>
          </p:nvPr>
        </p:nvSpPr>
        <p:spPr>
          <a:xfrm>
            <a:off x="9142477" y="2924907"/>
            <a:ext cx="2133599" cy="2672860"/>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12349160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915924" y="3575538"/>
            <a:ext cx="2919046" cy="3282462"/>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Title Placeholder 1"/>
          <p:cNvSpPr>
            <a:spLocks noGrp="1"/>
          </p:cNvSpPr>
          <p:nvPr>
            <p:ph type="title" hasCustomPrompt="1"/>
          </p:nvPr>
        </p:nvSpPr>
        <p:spPr>
          <a:xfrm>
            <a:off x="915924" y="1852245"/>
            <a:ext cx="3065584" cy="1359878"/>
          </a:xfrm>
          <a:prstGeom prst="rect">
            <a:avLst/>
          </a:prstGeom>
        </p:spPr>
        <p:txBody>
          <a:bodyPr vert="horz" lIns="91440" tIns="45720" rIns="91440" bIns="45720" rtlCol="0" anchor="t">
            <a:normAutofit/>
          </a:bodyPr>
          <a:lstStyle>
            <a:lvl1pPr algn="r">
              <a:defRPr sz="3300" b="1">
                <a:solidFill>
                  <a:schemeClr val="tx1"/>
                </a:solidFill>
                <a:latin typeface="Montserrat" panose="02000505000000020004" pitchFamily="2" charset="0"/>
              </a:defRPr>
            </a:lvl1pPr>
          </a:lstStyle>
          <a:p>
            <a:r>
              <a:rPr lang="en-US"/>
              <a:t>Write Project Tittle Here</a:t>
            </a:r>
          </a:p>
        </p:txBody>
      </p:sp>
      <p:sp>
        <p:nvSpPr>
          <p:cNvPr id="5" name="Picture Placeholder 7"/>
          <p:cNvSpPr>
            <a:spLocks noGrp="1"/>
          </p:cNvSpPr>
          <p:nvPr>
            <p:ph type="pic" sz="quarter" idx="11"/>
          </p:nvPr>
        </p:nvSpPr>
        <p:spPr>
          <a:xfrm>
            <a:off x="5029201" y="1"/>
            <a:ext cx="2661138" cy="3047999"/>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Picture Placeholder 7"/>
          <p:cNvSpPr>
            <a:spLocks noGrp="1"/>
          </p:cNvSpPr>
          <p:nvPr>
            <p:ph type="pic" sz="quarter" idx="12"/>
          </p:nvPr>
        </p:nvSpPr>
        <p:spPr>
          <a:xfrm>
            <a:off x="8884569" y="3048001"/>
            <a:ext cx="2391507" cy="2895600"/>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8611421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915924" y="3575538"/>
            <a:ext cx="3845168" cy="3282462"/>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Title Placeholder 1"/>
          <p:cNvSpPr>
            <a:spLocks noGrp="1"/>
          </p:cNvSpPr>
          <p:nvPr>
            <p:ph type="title" hasCustomPrompt="1"/>
          </p:nvPr>
        </p:nvSpPr>
        <p:spPr>
          <a:xfrm>
            <a:off x="915924" y="1688121"/>
            <a:ext cx="3845169" cy="1453663"/>
          </a:xfrm>
          <a:prstGeom prst="rect">
            <a:avLst/>
          </a:prstGeom>
        </p:spPr>
        <p:txBody>
          <a:bodyPr vert="horz" lIns="91440" tIns="45720" rIns="91440" bIns="45720" rtlCol="0" anchor="t">
            <a:normAutofit/>
          </a:bodyPr>
          <a:lstStyle>
            <a:lvl1pPr algn="r">
              <a:defRPr sz="3300" b="1">
                <a:solidFill>
                  <a:schemeClr val="tx1"/>
                </a:solidFill>
                <a:latin typeface="Montserrat" panose="02000505000000020004" pitchFamily="2" charset="0"/>
              </a:defRPr>
            </a:lvl1pPr>
          </a:lstStyle>
          <a:p>
            <a:r>
              <a:rPr lang="en-US"/>
              <a:t>Write Project Tittle Here</a:t>
            </a:r>
          </a:p>
        </p:txBody>
      </p:sp>
      <p:sp>
        <p:nvSpPr>
          <p:cNvPr id="5" name="Picture Placeholder 7"/>
          <p:cNvSpPr>
            <a:spLocks noGrp="1"/>
          </p:cNvSpPr>
          <p:nvPr>
            <p:ph type="pic" sz="quarter" idx="11"/>
          </p:nvPr>
        </p:nvSpPr>
        <p:spPr>
          <a:xfrm>
            <a:off x="6293768" y="1"/>
            <a:ext cx="4982308" cy="2942491"/>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2200281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838200" y="1117600"/>
            <a:ext cx="4408714" cy="1973943"/>
          </a:xfrm>
          <a:prstGeom prst="rect">
            <a:avLst/>
          </a:prstGeom>
        </p:spPr>
        <p:txBody>
          <a:bodyPr vert="horz" lIns="91440" tIns="45720" rIns="91440" bIns="45720" rtlCol="0" anchor="t">
            <a:normAutofit/>
          </a:bodyPr>
          <a:lstStyle>
            <a:lvl1pPr>
              <a:defRPr sz="3700" b="1">
                <a:latin typeface="Montserrat" panose="02000505000000020004" pitchFamily="2" charset="0"/>
              </a:defRPr>
            </a:lvl1pPr>
          </a:lstStyle>
          <a:p>
            <a:r>
              <a:rPr lang="en-US"/>
              <a:t>Write Project Tittle Here</a:t>
            </a:r>
          </a:p>
        </p:txBody>
      </p:sp>
      <p:sp>
        <p:nvSpPr>
          <p:cNvPr id="8" name="Picture Placeholder 7"/>
          <p:cNvSpPr>
            <a:spLocks noGrp="1"/>
          </p:cNvSpPr>
          <p:nvPr>
            <p:ph type="pic" sz="quarter" idx="10"/>
          </p:nvPr>
        </p:nvSpPr>
        <p:spPr>
          <a:xfrm>
            <a:off x="6205147" y="1117600"/>
            <a:ext cx="5070929" cy="4622800"/>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1918651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Rectangle 2"/>
          <p:cNvSpPr/>
          <p:nvPr userDrawn="1"/>
        </p:nvSpPr>
        <p:spPr>
          <a:xfrm>
            <a:off x="0" y="0"/>
            <a:ext cx="1075006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7"/>
          <p:cNvSpPr>
            <a:spLocks noGrp="1"/>
          </p:cNvSpPr>
          <p:nvPr>
            <p:ph type="pic" sz="quarter" idx="12"/>
          </p:nvPr>
        </p:nvSpPr>
        <p:spPr>
          <a:xfrm>
            <a:off x="1312991" y="1050333"/>
            <a:ext cx="3845168" cy="4757335"/>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9" name="Title Placeholder 1"/>
          <p:cNvSpPr>
            <a:spLocks noGrp="1"/>
          </p:cNvSpPr>
          <p:nvPr>
            <p:ph type="title" hasCustomPrompt="1"/>
          </p:nvPr>
        </p:nvSpPr>
        <p:spPr>
          <a:xfrm>
            <a:off x="6025666" y="1057311"/>
            <a:ext cx="2498544" cy="2518227"/>
          </a:xfrm>
          <a:prstGeom prst="rect">
            <a:avLst/>
          </a:prstGeom>
        </p:spPr>
        <p:txBody>
          <a:bodyPr vert="horz" lIns="91440" tIns="45720" rIns="91440" bIns="45720" rtlCol="0" anchor="t">
            <a:normAutofit/>
          </a:bodyPr>
          <a:lstStyle>
            <a:lvl1pPr>
              <a:defRPr sz="3700" b="1">
                <a:solidFill>
                  <a:schemeClr val="bg1"/>
                </a:solidFill>
                <a:latin typeface="Montserrat" panose="02000505000000020004" pitchFamily="2" charset="0"/>
              </a:defRPr>
            </a:lvl1pPr>
          </a:lstStyle>
          <a:p>
            <a:r>
              <a:rPr lang="en-US"/>
              <a:t>Write Project Tittle Here</a:t>
            </a:r>
          </a:p>
        </p:txBody>
      </p:sp>
      <p:sp>
        <p:nvSpPr>
          <p:cNvPr id="11" name="Rectangle 10"/>
          <p:cNvSpPr/>
          <p:nvPr userDrawn="1"/>
        </p:nvSpPr>
        <p:spPr>
          <a:xfrm>
            <a:off x="10750062" y="0"/>
            <a:ext cx="1441938"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8171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7"/>
          <p:cNvSpPr>
            <a:spLocks noGrp="1"/>
          </p:cNvSpPr>
          <p:nvPr>
            <p:ph type="pic" sz="quarter" idx="12"/>
          </p:nvPr>
        </p:nvSpPr>
        <p:spPr>
          <a:xfrm>
            <a:off x="7523291" y="1164634"/>
            <a:ext cx="3845168" cy="4757335"/>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Picture Placeholder 7"/>
          <p:cNvSpPr>
            <a:spLocks noGrp="1"/>
          </p:cNvSpPr>
          <p:nvPr>
            <p:ph type="pic" sz="quarter" idx="13"/>
          </p:nvPr>
        </p:nvSpPr>
        <p:spPr>
          <a:xfrm>
            <a:off x="5310566" y="1"/>
            <a:ext cx="4313109" cy="2959099"/>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7" name="Title Placeholder 1"/>
          <p:cNvSpPr>
            <a:spLocks noGrp="1"/>
          </p:cNvSpPr>
          <p:nvPr>
            <p:ph type="title" hasCustomPrompt="1"/>
          </p:nvPr>
        </p:nvSpPr>
        <p:spPr>
          <a:xfrm>
            <a:off x="838200" y="1936540"/>
            <a:ext cx="1988582" cy="2317960"/>
          </a:xfrm>
          <a:prstGeom prst="rect">
            <a:avLst/>
          </a:prstGeom>
        </p:spPr>
        <p:txBody>
          <a:bodyPr vert="horz" lIns="91440" tIns="45720" rIns="91440" bIns="45720" rtlCol="0" anchor="t">
            <a:normAutofit/>
          </a:bodyPr>
          <a:lstStyle>
            <a:lvl1pP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4641470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7" name="Rectangle 6"/>
          <p:cNvSpPr/>
          <p:nvPr userDrawn="1"/>
        </p:nvSpPr>
        <p:spPr>
          <a:xfrm>
            <a:off x="0" y="3446584"/>
            <a:ext cx="12192000" cy="341141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250371" y="228600"/>
            <a:ext cx="11691258" cy="640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p:cNvSpPr>
            <a:spLocks noGrp="1"/>
          </p:cNvSpPr>
          <p:nvPr>
            <p:ph type="title" hasCustomPrompt="1"/>
          </p:nvPr>
        </p:nvSpPr>
        <p:spPr>
          <a:xfrm>
            <a:off x="7763330" y="2473210"/>
            <a:ext cx="2726093" cy="2115920"/>
          </a:xfrm>
          <a:prstGeom prst="rect">
            <a:avLst/>
          </a:prstGeom>
        </p:spPr>
        <p:txBody>
          <a:bodyPr vert="horz" lIns="91440" tIns="45720" rIns="91440" bIns="45720" rtlCol="0" anchor="t">
            <a:normAutofit/>
          </a:bodyPr>
          <a:lstStyle>
            <a:lvl1pPr algn="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0356186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9" name="Picture Placeholder 7"/>
          <p:cNvSpPr>
            <a:spLocks noGrp="1"/>
          </p:cNvSpPr>
          <p:nvPr>
            <p:ph type="pic" sz="quarter" idx="11"/>
          </p:nvPr>
        </p:nvSpPr>
        <p:spPr>
          <a:xfrm>
            <a:off x="230124" y="228600"/>
            <a:ext cx="11731752" cy="64008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3" name="Picture Placeholder 7"/>
          <p:cNvSpPr>
            <a:spLocks noGrp="1"/>
          </p:cNvSpPr>
          <p:nvPr>
            <p:ph type="pic" sz="quarter" idx="10"/>
          </p:nvPr>
        </p:nvSpPr>
        <p:spPr>
          <a:xfrm>
            <a:off x="2598188" y="2286000"/>
            <a:ext cx="2759258" cy="32004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7" name="Title Placeholder 1"/>
          <p:cNvSpPr>
            <a:spLocks noGrp="1"/>
          </p:cNvSpPr>
          <p:nvPr>
            <p:ph type="title" hasCustomPrompt="1"/>
          </p:nvPr>
        </p:nvSpPr>
        <p:spPr>
          <a:xfrm>
            <a:off x="3220914" y="1031633"/>
            <a:ext cx="5750173" cy="668213"/>
          </a:xfrm>
          <a:prstGeom prst="rect">
            <a:avLst/>
          </a:prstGeom>
        </p:spPr>
        <p:txBody>
          <a:bodyPr vert="horz" lIns="91440" tIns="45720" rIns="91440" bIns="45720" rtlCol="0" anchor="t">
            <a:normAutofit/>
          </a:bodyPr>
          <a:lstStyle>
            <a:lvl1pPr algn="ctr">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41775778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4837176" y="914400"/>
            <a:ext cx="3015343" cy="3679372"/>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9" name="Picture Placeholder 7"/>
          <p:cNvSpPr>
            <a:spLocks noGrp="1"/>
          </p:cNvSpPr>
          <p:nvPr>
            <p:ph type="pic" sz="quarter" idx="11"/>
          </p:nvPr>
        </p:nvSpPr>
        <p:spPr>
          <a:xfrm>
            <a:off x="8260733" y="914400"/>
            <a:ext cx="3015343" cy="3679372"/>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0" name="Title Placeholder 1"/>
          <p:cNvSpPr>
            <a:spLocks noGrp="1"/>
          </p:cNvSpPr>
          <p:nvPr>
            <p:ph type="title" hasCustomPrompt="1"/>
          </p:nvPr>
        </p:nvSpPr>
        <p:spPr>
          <a:xfrm>
            <a:off x="838199" y="1792515"/>
            <a:ext cx="4778829" cy="1453663"/>
          </a:xfrm>
          <a:prstGeom prst="rect">
            <a:avLst/>
          </a:prstGeom>
        </p:spPr>
        <p:txBody>
          <a:bodyPr vert="horz" lIns="91440" tIns="45720" rIns="91440" bIns="45720" rtlCol="0" anchor="t">
            <a:normAutofit/>
          </a:bodyPr>
          <a:lstStyle>
            <a:lvl1pPr algn="l">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3225231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8" name="Rectangle 7"/>
          <p:cNvSpPr/>
          <p:nvPr userDrawn="1"/>
        </p:nvSpPr>
        <p:spPr>
          <a:xfrm>
            <a:off x="0" y="0"/>
            <a:ext cx="2057400" cy="6858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7"/>
          <p:cNvSpPr>
            <a:spLocks noGrp="1"/>
          </p:cNvSpPr>
          <p:nvPr>
            <p:ph type="pic" sz="quarter" idx="10"/>
          </p:nvPr>
        </p:nvSpPr>
        <p:spPr>
          <a:xfrm>
            <a:off x="915924" y="1197429"/>
            <a:ext cx="3385458" cy="4463142"/>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Title Placeholder 1"/>
          <p:cNvSpPr>
            <a:spLocks noGrp="1"/>
          </p:cNvSpPr>
          <p:nvPr>
            <p:ph type="title" hasCustomPrompt="1"/>
          </p:nvPr>
        </p:nvSpPr>
        <p:spPr>
          <a:xfrm>
            <a:off x="5397500" y="4384707"/>
            <a:ext cx="3670301" cy="1453663"/>
          </a:xfrm>
          <a:prstGeom prst="rect">
            <a:avLst/>
          </a:prstGeom>
        </p:spPr>
        <p:txBody>
          <a:bodyPr vert="horz" lIns="91440" tIns="45720" rIns="91440" bIns="45720" rtlCol="0" anchor="t">
            <a:normAutofit/>
          </a:bodyPr>
          <a:lstStyle>
            <a:lvl1pPr algn="l">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2847368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3" name="Rectangle 2"/>
          <p:cNvSpPr/>
          <p:nvPr userDrawn="1"/>
        </p:nvSpPr>
        <p:spPr>
          <a:xfrm>
            <a:off x="0" y="0"/>
            <a:ext cx="12192000" cy="341141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250371" y="228600"/>
            <a:ext cx="11691258" cy="640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7"/>
          <p:cNvSpPr>
            <a:spLocks noGrp="1"/>
          </p:cNvSpPr>
          <p:nvPr>
            <p:ph type="pic" sz="quarter" idx="10"/>
          </p:nvPr>
        </p:nvSpPr>
        <p:spPr>
          <a:xfrm>
            <a:off x="4166506" y="1155701"/>
            <a:ext cx="3223987" cy="4546596"/>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1372715" y="2873273"/>
            <a:ext cx="3997569" cy="1111453"/>
          </a:xfrm>
          <a:prstGeom prst="rect">
            <a:avLst/>
          </a:prstGeom>
        </p:spPr>
        <p:txBody>
          <a:bodyPr vert="horz" lIns="91440" tIns="45720" rIns="91440" bIns="45720" rtlCol="0" anchor="t">
            <a:normAutofit/>
          </a:bodyPr>
          <a:lstStyle>
            <a:lvl1pP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0387256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3" name="Rectangle 2"/>
          <p:cNvSpPr/>
          <p:nvPr userDrawn="1"/>
        </p:nvSpPr>
        <p:spPr>
          <a:xfrm>
            <a:off x="6184900" y="0"/>
            <a:ext cx="60071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7"/>
          <p:cNvSpPr>
            <a:spLocks noGrp="1"/>
          </p:cNvSpPr>
          <p:nvPr>
            <p:ph type="pic" sz="quarter" idx="10"/>
          </p:nvPr>
        </p:nvSpPr>
        <p:spPr>
          <a:xfrm>
            <a:off x="0" y="0"/>
            <a:ext cx="61849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Rectangle 4"/>
          <p:cNvSpPr/>
          <p:nvPr userDrawn="1"/>
        </p:nvSpPr>
        <p:spPr>
          <a:xfrm>
            <a:off x="6184900" y="4876800"/>
            <a:ext cx="6007100" cy="1981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p:cNvSpPr>
            <a:spLocks noGrp="1"/>
          </p:cNvSpPr>
          <p:nvPr>
            <p:ph type="title" hasCustomPrompt="1"/>
          </p:nvPr>
        </p:nvSpPr>
        <p:spPr>
          <a:xfrm>
            <a:off x="6985000" y="1285907"/>
            <a:ext cx="3670301" cy="1453663"/>
          </a:xfrm>
          <a:prstGeom prst="rect">
            <a:avLst/>
          </a:prstGeom>
        </p:spPr>
        <p:txBody>
          <a:bodyPr vert="horz" lIns="91440" tIns="45720" rIns="91440" bIns="45720" rtlCol="0" anchor="t">
            <a:normAutofit/>
          </a:bodyPr>
          <a:lstStyle>
            <a:lvl1pPr algn="l">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6472002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19" name="Rectangle 18"/>
          <p:cNvSpPr/>
          <p:nvPr userDrawn="1"/>
        </p:nvSpPr>
        <p:spPr>
          <a:xfrm>
            <a:off x="0" y="0"/>
            <a:ext cx="12191999" cy="3746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p:cNvSpPr>
            <a:spLocks noGrp="1"/>
          </p:cNvSpPr>
          <p:nvPr>
            <p:ph type="title" hasCustomPrompt="1"/>
          </p:nvPr>
        </p:nvSpPr>
        <p:spPr>
          <a:xfrm>
            <a:off x="1372715" y="1290586"/>
            <a:ext cx="2894485" cy="2117827"/>
          </a:xfrm>
          <a:prstGeom prst="rect">
            <a:avLst/>
          </a:prstGeom>
        </p:spPr>
        <p:txBody>
          <a:bodyPr vert="horz" lIns="91440" tIns="45720" rIns="91440" bIns="45720" rtlCol="0" anchor="t">
            <a:normAutofit/>
          </a:bodyPr>
          <a:lstStyle>
            <a:lvl1pPr>
              <a:defRPr sz="3700" b="1">
                <a:solidFill>
                  <a:schemeClr val="bg1"/>
                </a:solidFill>
                <a:latin typeface="Montserrat" panose="02000505000000020004" pitchFamily="2" charset="0"/>
              </a:defRPr>
            </a:lvl1pPr>
          </a:lstStyle>
          <a:p>
            <a:r>
              <a:rPr lang="en-US"/>
              <a:t>Write Project Tittle Here</a:t>
            </a:r>
          </a:p>
        </p:txBody>
      </p:sp>
      <p:sp>
        <p:nvSpPr>
          <p:cNvPr id="17" name="Picture Placeholder 7"/>
          <p:cNvSpPr>
            <a:spLocks noGrp="1"/>
          </p:cNvSpPr>
          <p:nvPr>
            <p:ph type="pic" sz="quarter" idx="12"/>
          </p:nvPr>
        </p:nvSpPr>
        <p:spPr>
          <a:xfrm>
            <a:off x="1" y="3746500"/>
            <a:ext cx="12192000" cy="3111500"/>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2870526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1" name="Picture Placeholder 7"/>
          <p:cNvSpPr>
            <a:spLocks noGrp="1"/>
          </p:cNvSpPr>
          <p:nvPr>
            <p:ph type="pic" sz="quarter" idx="10"/>
          </p:nvPr>
        </p:nvSpPr>
        <p:spPr>
          <a:xfrm>
            <a:off x="5272313" y="1455057"/>
            <a:ext cx="3135087" cy="39624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2" name="Picture Placeholder 7"/>
          <p:cNvSpPr>
            <a:spLocks noGrp="1"/>
          </p:cNvSpPr>
          <p:nvPr>
            <p:ph type="pic" sz="quarter" idx="11"/>
          </p:nvPr>
        </p:nvSpPr>
        <p:spPr>
          <a:xfrm>
            <a:off x="8732157" y="0"/>
            <a:ext cx="2253344" cy="28067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3" name="Picture Placeholder 7"/>
          <p:cNvSpPr>
            <a:spLocks noGrp="1"/>
          </p:cNvSpPr>
          <p:nvPr>
            <p:ph type="pic" sz="quarter" idx="12"/>
          </p:nvPr>
        </p:nvSpPr>
        <p:spPr>
          <a:xfrm>
            <a:off x="9753600" y="3149599"/>
            <a:ext cx="2438400" cy="3156857"/>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Title Placeholder 1"/>
          <p:cNvSpPr>
            <a:spLocks noGrp="1"/>
          </p:cNvSpPr>
          <p:nvPr>
            <p:ph type="title" hasCustomPrompt="1"/>
          </p:nvPr>
        </p:nvSpPr>
        <p:spPr>
          <a:xfrm>
            <a:off x="1427284" y="1455057"/>
            <a:ext cx="3520272" cy="1934726"/>
          </a:xfrm>
          <a:prstGeom prst="rect">
            <a:avLst/>
          </a:prstGeom>
        </p:spPr>
        <p:txBody>
          <a:bodyPr vert="horz" lIns="91440" tIns="45720" rIns="91440" bIns="45720" rtlCol="0" anchor="t">
            <a:normAutofit/>
          </a:bodyPr>
          <a:lstStyle>
            <a:lvl1pPr>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736976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838200" y="1117600"/>
            <a:ext cx="4408714" cy="1973943"/>
          </a:xfrm>
          <a:prstGeom prst="rect">
            <a:avLst/>
          </a:prstGeom>
        </p:spPr>
        <p:txBody>
          <a:bodyPr vert="horz" lIns="91440" tIns="45720" rIns="91440" bIns="45720" rtlCol="0" anchor="t">
            <a:normAutofit/>
          </a:bodyPr>
          <a:lstStyle>
            <a:lvl1pPr>
              <a:defRPr sz="3700" b="1">
                <a:latin typeface="Montserrat" panose="02000505000000020004" pitchFamily="2" charset="0"/>
              </a:defRPr>
            </a:lvl1pPr>
          </a:lstStyle>
          <a:p>
            <a:r>
              <a:rPr lang="en-US"/>
              <a:t>Write Project Tittle Here</a:t>
            </a:r>
          </a:p>
        </p:txBody>
      </p:sp>
      <p:sp>
        <p:nvSpPr>
          <p:cNvPr id="7" name="Picture Placeholder 7"/>
          <p:cNvSpPr>
            <a:spLocks noGrp="1"/>
          </p:cNvSpPr>
          <p:nvPr>
            <p:ph type="pic" sz="quarter" idx="10"/>
          </p:nvPr>
        </p:nvSpPr>
        <p:spPr>
          <a:xfrm>
            <a:off x="7326376" y="0"/>
            <a:ext cx="3949700" cy="3875314"/>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33849640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967013" y="2298702"/>
            <a:ext cx="3223987" cy="2298701"/>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Picture Placeholder 7"/>
          <p:cNvSpPr>
            <a:spLocks noGrp="1"/>
          </p:cNvSpPr>
          <p:nvPr>
            <p:ph type="pic" sz="quarter" idx="11"/>
          </p:nvPr>
        </p:nvSpPr>
        <p:spPr>
          <a:xfrm>
            <a:off x="4484007" y="2298702"/>
            <a:ext cx="3223987" cy="2298701"/>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7" name="Picture Placeholder 7"/>
          <p:cNvSpPr>
            <a:spLocks noGrp="1"/>
          </p:cNvSpPr>
          <p:nvPr>
            <p:ph type="pic" sz="quarter" idx="12"/>
          </p:nvPr>
        </p:nvSpPr>
        <p:spPr>
          <a:xfrm>
            <a:off x="8001001" y="2298701"/>
            <a:ext cx="3223987" cy="2298701"/>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8" name="Title Placeholder 1"/>
          <p:cNvSpPr>
            <a:spLocks noGrp="1"/>
          </p:cNvSpPr>
          <p:nvPr>
            <p:ph type="title" hasCustomPrompt="1"/>
          </p:nvPr>
        </p:nvSpPr>
        <p:spPr>
          <a:xfrm>
            <a:off x="2177143" y="1121229"/>
            <a:ext cx="7837714" cy="1177471"/>
          </a:xfrm>
          <a:prstGeom prst="rect">
            <a:avLst/>
          </a:prstGeom>
        </p:spPr>
        <p:txBody>
          <a:bodyPr vert="horz" lIns="91440" tIns="45720" rIns="91440" bIns="45720" rtlCol="0" anchor="t">
            <a:normAutofit/>
          </a:bodyPr>
          <a:lstStyle>
            <a:lvl1pPr algn="ctr">
              <a:defRPr sz="37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680516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915923" y="3514968"/>
            <a:ext cx="4755533" cy="2428632"/>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Title Placeholder 1"/>
          <p:cNvSpPr>
            <a:spLocks noGrp="1"/>
          </p:cNvSpPr>
          <p:nvPr>
            <p:ph type="title" hasCustomPrompt="1"/>
          </p:nvPr>
        </p:nvSpPr>
        <p:spPr>
          <a:xfrm>
            <a:off x="2022231" y="1534745"/>
            <a:ext cx="3641968" cy="1359878"/>
          </a:xfrm>
          <a:prstGeom prst="rect">
            <a:avLst/>
          </a:prstGeom>
        </p:spPr>
        <p:txBody>
          <a:bodyPr vert="horz" lIns="91440" tIns="45720" rIns="91440" bIns="45720" rtlCol="0" anchor="t">
            <a:normAutofit/>
          </a:bodyPr>
          <a:lstStyle>
            <a:lvl1pPr algn="r">
              <a:defRPr sz="3700" b="1">
                <a:solidFill>
                  <a:schemeClr val="tx1"/>
                </a:solidFill>
                <a:latin typeface="Montserrat" panose="02000505000000020004" pitchFamily="2" charset="0"/>
              </a:defRPr>
            </a:lvl1pPr>
          </a:lstStyle>
          <a:p>
            <a:r>
              <a:rPr lang="en-US"/>
              <a:t>Write Project Tittle Here</a:t>
            </a:r>
          </a:p>
        </p:txBody>
      </p:sp>
      <p:sp>
        <p:nvSpPr>
          <p:cNvPr id="9" name="Picture Placeholder 7"/>
          <p:cNvSpPr>
            <a:spLocks noGrp="1"/>
          </p:cNvSpPr>
          <p:nvPr>
            <p:ph type="pic" sz="quarter" idx="11"/>
          </p:nvPr>
        </p:nvSpPr>
        <p:spPr>
          <a:xfrm>
            <a:off x="6520543" y="914400"/>
            <a:ext cx="4755533" cy="2428632"/>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20667973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3" name="Rectangle 2"/>
          <p:cNvSpPr/>
          <p:nvPr userDrawn="1"/>
        </p:nvSpPr>
        <p:spPr>
          <a:xfrm>
            <a:off x="0" y="0"/>
            <a:ext cx="3911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7"/>
          <p:cNvSpPr>
            <a:spLocks noGrp="1"/>
          </p:cNvSpPr>
          <p:nvPr>
            <p:ph type="pic" sz="quarter" idx="10"/>
          </p:nvPr>
        </p:nvSpPr>
        <p:spPr>
          <a:xfrm>
            <a:off x="3911600" y="0"/>
            <a:ext cx="82804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837436" y="2506328"/>
            <a:ext cx="2540000" cy="1845344"/>
          </a:xfrm>
          <a:prstGeom prst="rect">
            <a:avLst/>
          </a:prstGeom>
        </p:spPr>
        <p:txBody>
          <a:bodyPr vert="horz" lIns="91440" tIns="45720" rIns="91440" bIns="45720" rtlCol="0" anchor="t">
            <a:normAutofit/>
          </a:bodyPr>
          <a:lstStyle>
            <a:lvl1pPr>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4875447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3" name="Rectangle 2"/>
          <p:cNvSpPr/>
          <p:nvPr userDrawn="1"/>
        </p:nvSpPr>
        <p:spPr>
          <a:xfrm>
            <a:off x="0" y="0"/>
            <a:ext cx="57404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7"/>
          <p:cNvSpPr>
            <a:spLocks noGrp="1"/>
          </p:cNvSpPr>
          <p:nvPr>
            <p:ph type="pic" sz="quarter" idx="10"/>
          </p:nvPr>
        </p:nvSpPr>
        <p:spPr>
          <a:xfrm>
            <a:off x="5740400" y="0"/>
            <a:ext cx="64516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9" name="Picture Placeholder 8"/>
          <p:cNvSpPr>
            <a:spLocks noGrp="1"/>
          </p:cNvSpPr>
          <p:nvPr>
            <p:ph type="pic" sz="quarter" idx="11"/>
          </p:nvPr>
        </p:nvSpPr>
        <p:spPr>
          <a:xfrm>
            <a:off x="1466850" y="1631950"/>
            <a:ext cx="2806700" cy="2806700"/>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10" name="Title Placeholder 1"/>
          <p:cNvSpPr>
            <a:spLocks noGrp="1"/>
          </p:cNvSpPr>
          <p:nvPr>
            <p:ph type="title" hasCustomPrompt="1"/>
          </p:nvPr>
        </p:nvSpPr>
        <p:spPr>
          <a:xfrm>
            <a:off x="871416" y="4765573"/>
            <a:ext cx="3997569" cy="1111453"/>
          </a:xfrm>
          <a:prstGeom prst="rect">
            <a:avLst/>
          </a:prstGeom>
        </p:spPr>
        <p:txBody>
          <a:bodyPr vert="horz" lIns="91440" tIns="45720" rIns="91440" bIns="45720" rtlCol="0" anchor="t">
            <a:normAutofit/>
          </a:bodyPr>
          <a:lstStyle>
            <a:lvl1pPr algn="ctr">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3487382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3" name="Rectangle 2"/>
          <p:cNvSpPr/>
          <p:nvPr userDrawn="1"/>
        </p:nvSpPr>
        <p:spPr>
          <a:xfrm>
            <a:off x="0" y="-9072"/>
            <a:ext cx="12192000" cy="6867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7"/>
          <p:cNvSpPr>
            <a:spLocks noGrp="1"/>
          </p:cNvSpPr>
          <p:nvPr>
            <p:ph type="pic" sz="quarter" idx="10"/>
          </p:nvPr>
        </p:nvSpPr>
        <p:spPr>
          <a:xfrm>
            <a:off x="7886700" y="0"/>
            <a:ext cx="3517900" cy="43688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1880715" y="1696986"/>
            <a:ext cx="2894485" cy="2117827"/>
          </a:xfrm>
          <a:prstGeom prst="rect">
            <a:avLst/>
          </a:prstGeom>
        </p:spPr>
        <p:txBody>
          <a:bodyPr vert="horz" lIns="91440" tIns="45720" rIns="91440" bIns="45720" rtlCol="0" anchor="t">
            <a:normAutofit/>
          </a:bodyPr>
          <a:lstStyle>
            <a:lvl1pP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4913464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850608" y="1941144"/>
            <a:ext cx="3286368" cy="1792655"/>
          </a:xfrm>
          <a:prstGeom prst="rect">
            <a:avLst/>
          </a:prstGeom>
        </p:spPr>
        <p:txBody>
          <a:bodyPr vert="horz" lIns="91440" tIns="45720" rIns="91440" bIns="45720" rtlCol="0" anchor="t">
            <a:normAutofit/>
          </a:bodyPr>
          <a:lstStyle>
            <a:lvl1pPr algn="l">
              <a:defRPr sz="3700" b="1">
                <a:solidFill>
                  <a:schemeClr val="tx1"/>
                </a:solidFill>
                <a:latin typeface="Montserrat" panose="02000505000000020004" pitchFamily="2" charset="0"/>
              </a:defRPr>
            </a:lvl1pPr>
          </a:lstStyle>
          <a:p>
            <a:r>
              <a:rPr lang="en-US"/>
              <a:t>Write Project Tittle Here</a:t>
            </a:r>
          </a:p>
        </p:txBody>
      </p:sp>
      <p:sp>
        <p:nvSpPr>
          <p:cNvPr id="6" name="Picture Placeholder 5"/>
          <p:cNvSpPr>
            <a:spLocks noGrp="1"/>
          </p:cNvSpPr>
          <p:nvPr>
            <p:ph type="pic" sz="quarter" idx="12"/>
          </p:nvPr>
        </p:nvSpPr>
        <p:spPr>
          <a:xfrm>
            <a:off x="5370577" y="914400"/>
            <a:ext cx="5905499" cy="5029200"/>
          </a:xfrm>
          <a:custGeom>
            <a:avLst/>
            <a:gdLst>
              <a:gd name="connsiteX0" fmla="*/ 2476500 w 4838699"/>
              <a:gd name="connsiteY0" fmla="*/ 1 h 4982798"/>
              <a:gd name="connsiteX1" fmla="*/ 4838699 w 4838699"/>
              <a:gd name="connsiteY1" fmla="*/ 1 h 4982798"/>
              <a:gd name="connsiteX2" fmla="*/ 4838699 w 4838699"/>
              <a:gd name="connsiteY2" fmla="*/ 4982798 h 4982798"/>
              <a:gd name="connsiteX3" fmla="*/ 2476500 w 4838699"/>
              <a:gd name="connsiteY3" fmla="*/ 4982798 h 4982798"/>
              <a:gd name="connsiteX4" fmla="*/ 0 w 4838699"/>
              <a:gd name="connsiteY4" fmla="*/ 0 h 4982798"/>
              <a:gd name="connsiteX5" fmla="*/ 2362199 w 4838699"/>
              <a:gd name="connsiteY5" fmla="*/ 0 h 4982798"/>
              <a:gd name="connsiteX6" fmla="*/ 2362199 w 4838699"/>
              <a:gd name="connsiteY6" fmla="*/ 4982797 h 4982798"/>
              <a:gd name="connsiteX7" fmla="*/ 0 w 4838699"/>
              <a:gd name="connsiteY7" fmla="*/ 4982797 h 498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699" h="4982798">
                <a:moveTo>
                  <a:pt x="2476500" y="1"/>
                </a:moveTo>
                <a:lnTo>
                  <a:pt x="4838699" y="1"/>
                </a:lnTo>
                <a:lnTo>
                  <a:pt x="4838699" y="4982798"/>
                </a:lnTo>
                <a:lnTo>
                  <a:pt x="2476500" y="4982798"/>
                </a:lnTo>
                <a:close/>
                <a:moveTo>
                  <a:pt x="0" y="0"/>
                </a:moveTo>
                <a:lnTo>
                  <a:pt x="2362199" y="0"/>
                </a:lnTo>
                <a:lnTo>
                  <a:pt x="2362199" y="4982797"/>
                </a:lnTo>
                <a:lnTo>
                  <a:pt x="0" y="4982797"/>
                </a:lnTo>
                <a:close/>
              </a:path>
            </a:pathLst>
          </a:custGeom>
          <a:solidFill>
            <a:schemeClr val="bg1">
              <a:lumMod val="95000"/>
            </a:schemeClr>
          </a:solidFill>
        </p:spPr>
        <p:txBody>
          <a:bodyPr wrap="square">
            <a:noAutofit/>
          </a:bodyPr>
          <a:lstStyle>
            <a:lvl1pPr marL="0" indent="0">
              <a:buNone/>
              <a:defRPr sz="1500"/>
            </a:lvl1pPr>
          </a:lstStyle>
          <a:p>
            <a:endParaRPr lang="en-US"/>
          </a:p>
        </p:txBody>
      </p:sp>
    </p:spTree>
    <p:extLst>
      <p:ext uri="{BB962C8B-B14F-4D97-AF65-F5344CB8AC3E}">
        <p14:creationId xmlns:p14="http://schemas.microsoft.com/office/powerpoint/2010/main" val="29848586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7315200" y="0"/>
            <a:ext cx="2870200" cy="2921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3" name="Picture Placeholder 7"/>
          <p:cNvSpPr>
            <a:spLocks noGrp="1"/>
          </p:cNvSpPr>
          <p:nvPr>
            <p:ph type="pic" sz="quarter" idx="11"/>
          </p:nvPr>
        </p:nvSpPr>
        <p:spPr>
          <a:xfrm>
            <a:off x="1574800" y="2921000"/>
            <a:ext cx="4864100" cy="28575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4" name="Picture Placeholder 7"/>
          <p:cNvSpPr>
            <a:spLocks noGrp="1"/>
          </p:cNvSpPr>
          <p:nvPr>
            <p:ph type="pic" sz="quarter" idx="12"/>
          </p:nvPr>
        </p:nvSpPr>
        <p:spPr>
          <a:xfrm>
            <a:off x="8178800" y="5054600"/>
            <a:ext cx="4013200" cy="18034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5" name="Title Placeholder 1"/>
          <p:cNvSpPr>
            <a:spLocks noGrp="1"/>
          </p:cNvSpPr>
          <p:nvPr>
            <p:ph type="title" hasCustomPrompt="1"/>
          </p:nvPr>
        </p:nvSpPr>
        <p:spPr>
          <a:xfrm>
            <a:off x="7315200" y="3535972"/>
            <a:ext cx="3467100" cy="1792655"/>
          </a:xfrm>
          <a:prstGeom prst="rect">
            <a:avLst/>
          </a:prstGeom>
        </p:spPr>
        <p:txBody>
          <a:bodyPr vert="horz" lIns="91440" tIns="45720" rIns="91440" bIns="45720" rtlCol="0" anchor="t">
            <a:normAutofit/>
          </a:bodyPr>
          <a:lstStyle>
            <a:lvl1pPr algn="l">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2134994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915924" y="1"/>
            <a:ext cx="10360152" cy="1968499"/>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Title Placeholder 1"/>
          <p:cNvSpPr>
            <a:spLocks noGrp="1"/>
          </p:cNvSpPr>
          <p:nvPr>
            <p:ph type="title" hasCustomPrompt="1"/>
          </p:nvPr>
        </p:nvSpPr>
        <p:spPr>
          <a:xfrm>
            <a:off x="839722" y="2717799"/>
            <a:ext cx="3578468" cy="1727202"/>
          </a:xfrm>
          <a:prstGeom prst="rect">
            <a:avLst/>
          </a:prstGeom>
        </p:spPr>
        <p:txBody>
          <a:bodyPr vert="horz" lIns="91440" tIns="45720" rIns="91440" bIns="45720" rtlCol="0" anchor="t">
            <a:normAutofit/>
          </a:bodyPr>
          <a:lstStyle>
            <a:lvl1pPr algn="l">
              <a:defRPr sz="3700" b="1">
                <a:solidFill>
                  <a:schemeClr val="tx1"/>
                </a:solidFill>
                <a:latin typeface="Montserrat" panose="02000505000000020004" pitchFamily="2" charset="0"/>
              </a:defRPr>
            </a:lvl1pPr>
          </a:lstStyle>
          <a:p>
            <a:r>
              <a:rPr lang="en-US"/>
              <a:t>Write Project Tittle Here</a:t>
            </a:r>
          </a:p>
        </p:txBody>
      </p:sp>
      <p:sp>
        <p:nvSpPr>
          <p:cNvPr id="5" name="Picture Placeholder 7"/>
          <p:cNvSpPr>
            <a:spLocks noGrp="1"/>
          </p:cNvSpPr>
          <p:nvPr>
            <p:ph type="pic" sz="quarter" idx="11"/>
          </p:nvPr>
        </p:nvSpPr>
        <p:spPr>
          <a:xfrm>
            <a:off x="915924" y="4889499"/>
            <a:ext cx="10360152" cy="1968499"/>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14031136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3" name="Rectangle 2"/>
          <p:cNvSpPr/>
          <p:nvPr userDrawn="1"/>
        </p:nvSpPr>
        <p:spPr>
          <a:xfrm>
            <a:off x="0" y="-9072"/>
            <a:ext cx="12192000" cy="6867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0" y="0"/>
            <a:ext cx="29337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1" name="Title Placeholder 1"/>
          <p:cNvSpPr>
            <a:spLocks noGrp="1"/>
          </p:cNvSpPr>
          <p:nvPr>
            <p:ph type="title" hasCustomPrompt="1"/>
          </p:nvPr>
        </p:nvSpPr>
        <p:spPr>
          <a:xfrm>
            <a:off x="3851032" y="1244601"/>
            <a:ext cx="2994268" cy="1803399"/>
          </a:xfrm>
          <a:prstGeom prst="rect">
            <a:avLst/>
          </a:prstGeom>
        </p:spPr>
        <p:txBody>
          <a:bodyPr vert="horz" lIns="91440" tIns="45720" rIns="91440" bIns="45720" rtlCol="0" anchor="t">
            <a:normAutofit/>
          </a:bodyPr>
          <a:lstStyle>
            <a:lvl1pPr algn="l">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5981235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1_Custom Layout">
    <p:spTree>
      <p:nvGrpSpPr>
        <p:cNvPr id="1" name=""/>
        <p:cNvGrpSpPr/>
        <p:nvPr/>
      </p:nvGrpSpPr>
      <p:grpSpPr>
        <a:xfrm>
          <a:off x="0" y="0"/>
          <a:ext cx="0" cy="0"/>
          <a:chOff x="0" y="0"/>
          <a:chExt cx="0" cy="0"/>
        </a:xfrm>
      </p:grpSpPr>
      <p:sp>
        <p:nvSpPr>
          <p:cNvPr id="6" name="Rectangle 5"/>
          <p:cNvSpPr/>
          <p:nvPr userDrawn="1"/>
        </p:nvSpPr>
        <p:spPr>
          <a:xfrm>
            <a:off x="5803900" y="-9072"/>
            <a:ext cx="6388100" cy="68670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6715582" y="1146632"/>
            <a:ext cx="4564736" cy="4564736"/>
          </a:xfrm>
          <a:custGeom>
            <a:avLst/>
            <a:gdLst>
              <a:gd name="connsiteX0" fmla="*/ 2282368 w 4564736"/>
              <a:gd name="connsiteY0" fmla="*/ 0 h 4564736"/>
              <a:gd name="connsiteX1" fmla="*/ 4564736 w 4564736"/>
              <a:gd name="connsiteY1" fmla="*/ 2282368 h 4564736"/>
              <a:gd name="connsiteX2" fmla="*/ 2282368 w 4564736"/>
              <a:gd name="connsiteY2" fmla="*/ 4564736 h 4564736"/>
              <a:gd name="connsiteX3" fmla="*/ 0 w 4564736"/>
              <a:gd name="connsiteY3" fmla="*/ 2282368 h 4564736"/>
            </a:gdLst>
            <a:ahLst/>
            <a:cxnLst>
              <a:cxn ang="0">
                <a:pos x="connsiteX0" y="connsiteY0"/>
              </a:cxn>
              <a:cxn ang="0">
                <a:pos x="connsiteX1" y="connsiteY1"/>
              </a:cxn>
              <a:cxn ang="0">
                <a:pos x="connsiteX2" y="connsiteY2"/>
              </a:cxn>
              <a:cxn ang="0">
                <a:pos x="connsiteX3" y="connsiteY3"/>
              </a:cxn>
            </a:cxnLst>
            <a:rect l="l" t="t" r="r" b="b"/>
            <a:pathLst>
              <a:path w="4564736" h="4564736">
                <a:moveTo>
                  <a:pt x="2282368" y="0"/>
                </a:moveTo>
                <a:lnTo>
                  <a:pt x="4564736" y="2282368"/>
                </a:lnTo>
                <a:lnTo>
                  <a:pt x="2282368" y="4564736"/>
                </a:lnTo>
                <a:lnTo>
                  <a:pt x="0" y="2282368"/>
                </a:lnTo>
                <a:close/>
              </a:path>
            </a:pathLst>
          </a:custGeom>
          <a:solidFill>
            <a:schemeClr val="bg2"/>
          </a:solidFill>
        </p:spPr>
        <p:txBody>
          <a:bodyPr wrap="square" anchor="ctr">
            <a:noAutofit/>
          </a:bodyPr>
          <a:lstStyle>
            <a:lvl1pPr marL="0" indent="0" algn="ctr">
              <a:buNone/>
              <a:defRPr sz="1500"/>
            </a:lvl1pPr>
          </a:lstStyle>
          <a:p>
            <a:endParaRPr lang="en-US"/>
          </a:p>
        </p:txBody>
      </p:sp>
      <p:sp>
        <p:nvSpPr>
          <p:cNvPr id="5" name="Title Placeholder 1"/>
          <p:cNvSpPr>
            <a:spLocks noGrp="1"/>
          </p:cNvSpPr>
          <p:nvPr>
            <p:ph type="title" hasCustomPrompt="1"/>
          </p:nvPr>
        </p:nvSpPr>
        <p:spPr>
          <a:xfrm>
            <a:off x="850608" y="1941144"/>
            <a:ext cx="3286368" cy="1792655"/>
          </a:xfrm>
          <a:prstGeom prst="rect">
            <a:avLst/>
          </a:prstGeom>
        </p:spPr>
        <p:txBody>
          <a:bodyPr vert="horz" lIns="91440" tIns="45720" rIns="91440" bIns="45720" rtlCol="0" anchor="t">
            <a:normAutofit/>
          </a:bodyPr>
          <a:lstStyle>
            <a:lvl1pPr algn="l">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978625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230124" y="228600"/>
            <a:ext cx="11731752" cy="64008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Title Placeholder 1"/>
          <p:cNvSpPr>
            <a:spLocks noGrp="1"/>
          </p:cNvSpPr>
          <p:nvPr>
            <p:ph type="title" hasCustomPrompt="1"/>
          </p:nvPr>
        </p:nvSpPr>
        <p:spPr>
          <a:xfrm>
            <a:off x="2095500" y="2603500"/>
            <a:ext cx="3797300" cy="2298700"/>
          </a:xfrm>
          <a:prstGeom prst="rect">
            <a:avLst/>
          </a:prstGeom>
        </p:spPr>
        <p:txBody>
          <a:bodyPr vert="horz" lIns="91440" tIns="45720" rIns="91440" bIns="45720" rtlCol="0" anchor="t">
            <a:normAutofit/>
          </a:bodyPr>
          <a:lstStyle>
            <a:lvl1pPr algn="l">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9082009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3" name="Rectangle 2"/>
          <p:cNvSpPr/>
          <p:nvPr userDrawn="1"/>
        </p:nvSpPr>
        <p:spPr>
          <a:xfrm>
            <a:off x="0" y="-9073"/>
            <a:ext cx="12192000" cy="6867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7"/>
          <p:cNvSpPr>
            <a:spLocks noGrp="1"/>
          </p:cNvSpPr>
          <p:nvPr>
            <p:ph type="pic" sz="quarter" idx="11"/>
          </p:nvPr>
        </p:nvSpPr>
        <p:spPr>
          <a:xfrm>
            <a:off x="4343400" y="1799768"/>
            <a:ext cx="6286500" cy="3267534"/>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0" name="Picture Placeholder 7"/>
          <p:cNvSpPr>
            <a:spLocks noGrp="1"/>
          </p:cNvSpPr>
          <p:nvPr>
            <p:ph type="pic" sz="quarter" idx="12"/>
          </p:nvPr>
        </p:nvSpPr>
        <p:spPr>
          <a:xfrm>
            <a:off x="4343400" y="-1467766"/>
            <a:ext cx="6286500" cy="3267534"/>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Title Placeholder 1"/>
          <p:cNvSpPr>
            <a:spLocks noGrp="1"/>
          </p:cNvSpPr>
          <p:nvPr>
            <p:ph type="title" hasCustomPrompt="1"/>
          </p:nvPr>
        </p:nvSpPr>
        <p:spPr>
          <a:xfrm>
            <a:off x="849993" y="2824386"/>
            <a:ext cx="4260850" cy="1200151"/>
          </a:xfrm>
          <a:prstGeom prst="rect">
            <a:avLst/>
          </a:prstGeom>
        </p:spPr>
        <p:txBody>
          <a:bodyPr vert="horz" lIns="91440" tIns="45720" rIns="91440" bIns="45720" rtlCol="0" anchor="t">
            <a:normAutofit/>
          </a:bodyPr>
          <a:lstStyle>
            <a:lvl1pPr algn="l">
              <a:defRPr sz="3700" b="1">
                <a:solidFill>
                  <a:schemeClr val="bg1"/>
                </a:solidFill>
                <a:latin typeface="Montserrat" panose="02000505000000020004" pitchFamily="2" charset="0"/>
              </a:defRPr>
            </a:lvl1pPr>
          </a:lstStyle>
          <a:p>
            <a:r>
              <a:rPr lang="en-US"/>
              <a:t>Write Project Tittle Here</a:t>
            </a:r>
          </a:p>
        </p:txBody>
      </p:sp>
      <p:sp>
        <p:nvSpPr>
          <p:cNvPr id="7" name="Picture Placeholder 7"/>
          <p:cNvSpPr>
            <a:spLocks noGrp="1"/>
          </p:cNvSpPr>
          <p:nvPr>
            <p:ph type="pic" sz="quarter" idx="13"/>
          </p:nvPr>
        </p:nvSpPr>
        <p:spPr>
          <a:xfrm>
            <a:off x="4343400" y="5067302"/>
            <a:ext cx="6286500" cy="3267534"/>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41556032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3" name="Rectangle 2"/>
          <p:cNvSpPr/>
          <p:nvPr userDrawn="1"/>
        </p:nvSpPr>
        <p:spPr>
          <a:xfrm>
            <a:off x="0" y="-9073"/>
            <a:ext cx="12192000" cy="6867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7"/>
          <p:cNvSpPr>
            <a:spLocks noGrp="1"/>
          </p:cNvSpPr>
          <p:nvPr>
            <p:ph type="pic" sz="quarter" idx="12"/>
          </p:nvPr>
        </p:nvSpPr>
        <p:spPr>
          <a:xfrm>
            <a:off x="0" y="-10886"/>
            <a:ext cx="3619500" cy="42672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0" name="Picture Placeholder 7"/>
          <p:cNvSpPr>
            <a:spLocks noGrp="1"/>
          </p:cNvSpPr>
          <p:nvPr>
            <p:ph type="pic" sz="quarter" idx="13"/>
          </p:nvPr>
        </p:nvSpPr>
        <p:spPr>
          <a:xfrm>
            <a:off x="8572500" y="-10886"/>
            <a:ext cx="3619500" cy="42672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1" name="Picture Placeholder 7"/>
          <p:cNvSpPr>
            <a:spLocks noGrp="1"/>
          </p:cNvSpPr>
          <p:nvPr>
            <p:ph type="pic" sz="quarter" idx="14"/>
          </p:nvPr>
        </p:nvSpPr>
        <p:spPr>
          <a:xfrm>
            <a:off x="4286250" y="2806700"/>
            <a:ext cx="3619500" cy="4051298"/>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2" name="Title Placeholder 1"/>
          <p:cNvSpPr>
            <a:spLocks noGrp="1"/>
          </p:cNvSpPr>
          <p:nvPr>
            <p:ph type="title" hasCustomPrompt="1"/>
          </p:nvPr>
        </p:nvSpPr>
        <p:spPr>
          <a:xfrm>
            <a:off x="4254500" y="968829"/>
            <a:ext cx="3683000" cy="1177471"/>
          </a:xfrm>
          <a:prstGeom prst="rect">
            <a:avLst/>
          </a:prstGeom>
        </p:spPr>
        <p:txBody>
          <a:bodyPr vert="horz" lIns="91440" tIns="45720" rIns="91440" bIns="45720" rtlCol="0" anchor="t">
            <a:normAutofit/>
          </a:bodyPr>
          <a:lstStyle>
            <a:lvl1pPr algn="ctr">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4402928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2489200" y="828432"/>
            <a:ext cx="7213600" cy="759067"/>
          </a:xfrm>
          <a:prstGeom prst="rect">
            <a:avLst/>
          </a:prstGeom>
        </p:spPr>
        <p:txBody>
          <a:bodyPr vert="horz" lIns="91440" tIns="45720" rIns="91440" bIns="45720" rtlCol="0" anchor="t">
            <a:normAutofit/>
          </a:bodyPr>
          <a:lstStyle>
            <a:lvl1pPr algn="ctr">
              <a:defRPr sz="3700" b="1">
                <a:latin typeface="Montserrat" panose="02000505000000020004" pitchFamily="2" charset="0"/>
              </a:defRPr>
            </a:lvl1pPr>
          </a:lstStyle>
          <a:p>
            <a:r>
              <a:rPr lang="en-US"/>
              <a:t>Write Project Tittle Here</a:t>
            </a:r>
          </a:p>
        </p:txBody>
      </p:sp>
      <p:sp>
        <p:nvSpPr>
          <p:cNvPr id="4" name="Picture Placeholder 8"/>
          <p:cNvSpPr>
            <a:spLocks noGrp="1"/>
          </p:cNvSpPr>
          <p:nvPr>
            <p:ph type="pic" sz="quarter" idx="11"/>
          </p:nvPr>
        </p:nvSpPr>
        <p:spPr>
          <a:xfrm>
            <a:off x="4638675" y="1765300"/>
            <a:ext cx="2914650" cy="2914650"/>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7" name="Picture Placeholder 8"/>
          <p:cNvSpPr>
            <a:spLocks noGrp="1"/>
          </p:cNvSpPr>
          <p:nvPr>
            <p:ph type="pic" sz="quarter" idx="12"/>
          </p:nvPr>
        </p:nvSpPr>
        <p:spPr>
          <a:xfrm>
            <a:off x="1843088" y="2603500"/>
            <a:ext cx="2076450" cy="2076450"/>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8" name="Picture Placeholder 8"/>
          <p:cNvSpPr>
            <a:spLocks noGrp="1"/>
          </p:cNvSpPr>
          <p:nvPr>
            <p:ph type="pic" sz="quarter" idx="13"/>
          </p:nvPr>
        </p:nvSpPr>
        <p:spPr>
          <a:xfrm>
            <a:off x="8272462" y="2603500"/>
            <a:ext cx="2076450" cy="2076450"/>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Tree>
    <p:extLst>
      <p:ext uri="{BB962C8B-B14F-4D97-AF65-F5344CB8AC3E}">
        <p14:creationId xmlns:p14="http://schemas.microsoft.com/office/powerpoint/2010/main" val="32860463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96_Custom Layout">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850608" y="1941144"/>
            <a:ext cx="4521492" cy="1602156"/>
          </a:xfrm>
          <a:prstGeom prst="rect">
            <a:avLst/>
          </a:prstGeom>
        </p:spPr>
        <p:txBody>
          <a:bodyPr vert="horz" lIns="91440" tIns="45720" rIns="91440" bIns="45720" rtlCol="0" anchor="t">
            <a:normAutofit/>
          </a:bodyPr>
          <a:lstStyle>
            <a:lvl1pPr algn="l">
              <a:defRPr sz="3700" b="1">
                <a:latin typeface="Montserrat" panose="02000505000000020004" pitchFamily="2" charset="0"/>
              </a:defRPr>
            </a:lvl1pPr>
          </a:lstStyle>
          <a:p>
            <a:r>
              <a:rPr lang="en-US"/>
              <a:t>Write Project Tittle Here</a:t>
            </a:r>
          </a:p>
        </p:txBody>
      </p:sp>
      <p:sp>
        <p:nvSpPr>
          <p:cNvPr id="15" name="Picture Placeholder 14"/>
          <p:cNvSpPr>
            <a:spLocks noGrp="1" noChangeAspect="1"/>
          </p:cNvSpPr>
          <p:nvPr>
            <p:ph type="pic" sz="quarter" idx="10"/>
          </p:nvPr>
        </p:nvSpPr>
        <p:spPr>
          <a:xfrm>
            <a:off x="8034079" y="685800"/>
            <a:ext cx="4157921" cy="5486400"/>
          </a:xfrm>
          <a:custGeom>
            <a:avLst/>
            <a:gdLst>
              <a:gd name="connsiteX0" fmla="*/ 2383326 w 3597275"/>
              <a:gd name="connsiteY0" fmla="*/ 0 h 4746625"/>
              <a:gd name="connsiteX1" fmla="*/ 3597275 w 3597275"/>
              <a:gd name="connsiteY1" fmla="*/ 329155 h 4746625"/>
              <a:gd name="connsiteX2" fmla="*/ 3597275 w 3597275"/>
              <a:gd name="connsiteY2" fmla="*/ 4417470 h 4746625"/>
              <a:gd name="connsiteX3" fmla="*/ 2383326 w 3597275"/>
              <a:gd name="connsiteY3" fmla="*/ 4746625 h 4746625"/>
              <a:gd name="connsiteX4" fmla="*/ 0 w 3597275"/>
              <a:gd name="connsiteY4" fmla="*/ 2374619 h 4746625"/>
              <a:gd name="connsiteX5" fmla="*/ 2383326 w 3597275"/>
              <a:gd name="connsiteY5" fmla="*/ 0 h 474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7275" h="4746625">
                <a:moveTo>
                  <a:pt x="2383326" y="0"/>
                </a:moveTo>
                <a:cubicBezTo>
                  <a:pt x="2826430" y="0"/>
                  <a:pt x="3240694" y="120168"/>
                  <a:pt x="3597275" y="329155"/>
                </a:cubicBezTo>
                <a:cubicBezTo>
                  <a:pt x="3597275" y="329155"/>
                  <a:pt x="3597275" y="329155"/>
                  <a:pt x="3597275" y="4417470"/>
                </a:cubicBezTo>
                <a:cubicBezTo>
                  <a:pt x="3240694" y="4626458"/>
                  <a:pt x="2826430" y="4746625"/>
                  <a:pt x="2383326" y="4746625"/>
                </a:cubicBezTo>
                <a:cubicBezTo>
                  <a:pt x="1067122" y="4746625"/>
                  <a:pt x="0" y="3686014"/>
                  <a:pt x="0" y="2374619"/>
                </a:cubicBezTo>
                <a:cubicBezTo>
                  <a:pt x="0" y="1063223"/>
                  <a:pt x="1067122" y="0"/>
                  <a:pt x="2383326"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Tree>
    <p:extLst>
      <p:ext uri="{BB962C8B-B14F-4D97-AF65-F5344CB8AC3E}">
        <p14:creationId xmlns:p14="http://schemas.microsoft.com/office/powerpoint/2010/main" val="36557103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97_Custom Layout">
    <p:spTree>
      <p:nvGrpSpPr>
        <p:cNvPr id="1" name=""/>
        <p:cNvGrpSpPr/>
        <p:nvPr/>
      </p:nvGrpSpPr>
      <p:grpSpPr>
        <a:xfrm>
          <a:off x="0" y="0"/>
          <a:ext cx="0" cy="0"/>
          <a:chOff x="0" y="0"/>
          <a:chExt cx="0" cy="0"/>
        </a:xfrm>
      </p:grpSpPr>
      <p:sp>
        <p:nvSpPr>
          <p:cNvPr id="13" name="Picture Placeholder 12"/>
          <p:cNvSpPr>
            <a:spLocks noGrp="1" noChangeAspect="1"/>
          </p:cNvSpPr>
          <p:nvPr>
            <p:ph type="pic" sz="quarter" idx="10"/>
          </p:nvPr>
        </p:nvSpPr>
        <p:spPr>
          <a:xfrm>
            <a:off x="0" y="685800"/>
            <a:ext cx="4157979" cy="5486400"/>
          </a:xfrm>
          <a:custGeom>
            <a:avLst/>
            <a:gdLst>
              <a:gd name="connsiteX0" fmla="*/ 1212342 w 3592513"/>
              <a:gd name="connsiteY0" fmla="*/ 0 h 4740275"/>
              <a:gd name="connsiteX1" fmla="*/ 3592513 w 3592513"/>
              <a:gd name="connsiteY1" fmla="*/ 2371442 h 4740275"/>
              <a:gd name="connsiteX2" fmla="*/ 1212342 w 3592513"/>
              <a:gd name="connsiteY2" fmla="*/ 4740275 h 4740275"/>
              <a:gd name="connsiteX3" fmla="*/ 0 w 3592513"/>
              <a:gd name="connsiteY3" fmla="*/ 4411561 h 4740275"/>
              <a:gd name="connsiteX4" fmla="*/ 0 w 3592513"/>
              <a:gd name="connsiteY4" fmla="*/ 328715 h 4740275"/>
              <a:gd name="connsiteX5" fmla="*/ 1212342 w 3592513"/>
              <a:gd name="connsiteY5" fmla="*/ 0 h 474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2513" h="4740275">
                <a:moveTo>
                  <a:pt x="1212342" y="0"/>
                </a:moveTo>
                <a:cubicBezTo>
                  <a:pt x="2526804" y="0"/>
                  <a:pt x="3592513" y="1061801"/>
                  <a:pt x="3592513" y="2371442"/>
                </a:cubicBezTo>
                <a:cubicBezTo>
                  <a:pt x="3592513" y="3681083"/>
                  <a:pt x="2526804" y="4740275"/>
                  <a:pt x="1212342" y="4740275"/>
                </a:cubicBezTo>
                <a:cubicBezTo>
                  <a:pt x="769824" y="4740275"/>
                  <a:pt x="356109" y="4620268"/>
                  <a:pt x="0" y="4411561"/>
                </a:cubicBezTo>
                <a:cubicBezTo>
                  <a:pt x="0" y="4411561"/>
                  <a:pt x="0" y="4411561"/>
                  <a:pt x="0" y="328715"/>
                </a:cubicBezTo>
                <a:cubicBezTo>
                  <a:pt x="356109" y="120007"/>
                  <a:pt x="769824" y="0"/>
                  <a:pt x="1212342"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16" name="Title Placeholder 1"/>
          <p:cNvSpPr>
            <a:spLocks noGrp="1"/>
          </p:cNvSpPr>
          <p:nvPr>
            <p:ph type="title" hasCustomPrompt="1"/>
          </p:nvPr>
        </p:nvSpPr>
        <p:spPr>
          <a:xfrm>
            <a:off x="5232108" y="1941144"/>
            <a:ext cx="3286368" cy="1792655"/>
          </a:xfrm>
          <a:prstGeom prst="rect">
            <a:avLst/>
          </a:prstGeom>
        </p:spPr>
        <p:txBody>
          <a:bodyPr vert="horz" lIns="91440" tIns="45720" rIns="91440" bIns="45720" rtlCol="0" anchor="t">
            <a:normAutofit/>
          </a:bodyPr>
          <a:lstStyle>
            <a:lvl1pPr algn="l">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40944066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8_Custom Layout">
    <p:spTree>
      <p:nvGrpSpPr>
        <p:cNvPr id="1" name=""/>
        <p:cNvGrpSpPr/>
        <p:nvPr/>
      </p:nvGrpSpPr>
      <p:grpSpPr>
        <a:xfrm>
          <a:off x="0" y="0"/>
          <a:ext cx="0" cy="0"/>
          <a:chOff x="0" y="0"/>
          <a:chExt cx="0" cy="0"/>
        </a:xfrm>
      </p:grpSpPr>
      <p:sp>
        <p:nvSpPr>
          <p:cNvPr id="4" name="Picture Placeholder 8"/>
          <p:cNvSpPr>
            <a:spLocks noGrp="1"/>
          </p:cNvSpPr>
          <p:nvPr>
            <p:ph type="pic" sz="quarter" idx="11"/>
          </p:nvPr>
        </p:nvSpPr>
        <p:spPr>
          <a:xfrm>
            <a:off x="5259784" y="886845"/>
            <a:ext cx="1520032" cy="1520032"/>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5" name="Picture Placeholder 8"/>
          <p:cNvSpPr>
            <a:spLocks noGrp="1"/>
          </p:cNvSpPr>
          <p:nvPr>
            <p:ph type="pic" sz="quarter" idx="12"/>
          </p:nvPr>
        </p:nvSpPr>
        <p:spPr>
          <a:xfrm>
            <a:off x="5259784" y="2664448"/>
            <a:ext cx="1520032" cy="1520032"/>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6" name="Picture Placeholder 8"/>
          <p:cNvSpPr>
            <a:spLocks noGrp="1"/>
          </p:cNvSpPr>
          <p:nvPr>
            <p:ph type="pic" sz="quarter" idx="13"/>
          </p:nvPr>
        </p:nvSpPr>
        <p:spPr>
          <a:xfrm>
            <a:off x="5208984" y="4442051"/>
            <a:ext cx="1520032" cy="1520032"/>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7" name="Picture Placeholder 7"/>
          <p:cNvSpPr>
            <a:spLocks noGrp="1"/>
          </p:cNvSpPr>
          <p:nvPr>
            <p:ph type="pic" sz="quarter" idx="14"/>
          </p:nvPr>
        </p:nvSpPr>
        <p:spPr>
          <a:xfrm>
            <a:off x="0" y="0"/>
            <a:ext cx="44323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8" name="Title Placeholder 1"/>
          <p:cNvSpPr>
            <a:spLocks noGrp="1"/>
          </p:cNvSpPr>
          <p:nvPr>
            <p:ph type="title" hasCustomPrompt="1"/>
          </p:nvPr>
        </p:nvSpPr>
        <p:spPr>
          <a:xfrm>
            <a:off x="850608" y="2464636"/>
            <a:ext cx="2819692" cy="1919656"/>
          </a:xfrm>
          <a:prstGeom prst="rect">
            <a:avLst/>
          </a:prstGeom>
        </p:spPr>
        <p:txBody>
          <a:bodyPr vert="horz" lIns="91440" tIns="45720" rIns="91440" bIns="45720" rtlCol="0" anchor="ctr">
            <a:normAutofit/>
          </a:bodyPr>
          <a:lstStyle>
            <a:lvl1pPr algn="l">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2070141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01_Custom Layout">
    <p:spTree>
      <p:nvGrpSpPr>
        <p:cNvPr id="1" name=""/>
        <p:cNvGrpSpPr/>
        <p:nvPr/>
      </p:nvGrpSpPr>
      <p:grpSpPr>
        <a:xfrm>
          <a:off x="0" y="0"/>
          <a:ext cx="0" cy="0"/>
          <a:chOff x="0" y="0"/>
          <a:chExt cx="0" cy="0"/>
        </a:xfrm>
      </p:grpSpPr>
      <p:sp>
        <p:nvSpPr>
          <p:cNvPr id="3" name="Rectangle 2"/>
          <p:cNvSpPr/>
          <p:nvPr userDrawn="1"/>
        </p:nvSpPr>
        <p:spPr>
          <a:xfrm>
            <a:off x="0" y="-9073"/>
            <a:ext cx="12192000" cy="6867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p:cNvSpPr>
            <a:spLocks noGrp="1"/>
          </p:cNvSpPr>
          <p:nvPr>
            <p:ph type="title" hasCustomPrompt="1"/>
          </p:nvPr>
        </p:nvSpPr>
        <p:spPr>
          <a:xfrm>
            <a:off x="2489200" y="828432"/>
            <a:ext cx="7213600" cy="759067"/>
          </a:xfrm>
          <a:prstGeom prst="rect">
            <a:avLst/>
          </a:prstGeom>
        </p:spPr>
        <p:txBody>
          <a:bodyPr vert="horz" lIns="91440" tIns="45720" rIns="91440" bIns="45720" rtlCol="0" anchor="t">
            <a:normAutofit/>
          </a:bodyPr>
          <a:lstStyle>
            <a:lvl1pPr algn="ctr">
              <a:defRPr sz="3700" b="1">
                <a:solidFill>
                  <a:schemeClr val="bg1"/>
                </a:solidFill>
                <a:latin typeface="Montserrat" panose="02000505000000020004" pitchFamily="2" charset="0"/>
              </a:defRPr>
            </a:lvl1pPr>
          </a:lstStyle>
          <a:p>
            <a:r>
              <a:rPr lang="en-US"/>
              <a:t>Write Project Tittle Here</a:t>
            </a:r>
          </a:p>
        </p:txBody>
      </p:sp>
      <p:sp>
        <p:nvSpPr>
          <p:cNvPr id="13" name="Picture Placeholder 7"/>
          <p:cNvSpPr>
            <a:spLocks noGrp="1"/>
          </p:cNvSpPr>
          <p:nvPr>
            <p:ph type="pic" sz="quarter" idx="17"/>
          </p:nvPr>
        </p:nvSpPr>
        <p:spPr>
          <a:xfrm>
            <a:off x="0" y="2133600"/>
            <a:ext cx="3047999" cy="3744686"/>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4" name="Picture Placeholder 7"/>
          <p:cNvSpPr>
            <a:spLocks noGrp="1"/>
          </p:cNvSpPr>
          <p:nvPr>
            <p:ph type="pic" sz="quarter" idx="18"/>
          </p:nvPr>
        </p:nvSpPr>
        <p:spPr>
          <a:xfrm>
            <a:off x="3047999" y="2133600"/>
            <a:ext cx="3047999" cy="3744686"/>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5" name="Picture Placeholder 7"/>
          <p:cNvSpPr>
            <a:spLocks noGrp="1"/>
          </p:cNvSpPr>
          <p:nvPr>
            <p:ph type="pic" sz="quarter" idx="19"/>
          </p:nvPr>
        </p:nvSpPr>
        <p:spPr>
          <a:xfrm>
            <a:off x="6095999" y="2133600"/>
            <a:ext cx="3047999" cy="3744686"/>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6" name="Picture Placeholder 7"/>
          <p:cNvSpPr>
            <a:spLocks noGrp="1"/>
          </p:cNvSpPr>
          <p:nvPr>
            <p:ph type="pic" sz="quarter" idx="20"/>
          </p:nvPr>
        </p:nvSpPr>
        <p:spPr>
          <a:xfrm>
            <a:off x="9144001" y="2133600"/>
            <a:ext cx="3047999" cy="3744686"/>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21931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9_Custom Layout">
    <p:spTree>
      <p:nvGrpSpPr>
        <p:cNvPr id="1" name=""/>
        <p:cNvGrpSpPr/>
        <p:nvPr/>
      </p:nvGrpSpPr>
      <p:grpSpPr>
        <a:xfrm>
          <a:off x="0" y="0"/>
          <a:ext cx="0" cy="0"/>
          <a:chOff x="0" y="0"/>
          <a:chExt cx="0" cy="0"/>
        </a:xfrm>
      </p:grpSpPr>
      <p:sp>
        <p:nvSpPr>
          <p:cNvPr id="3" name="Rectangle 2"/>
          <p:cNvSpPr/>
          <p:nvPr userDrawn="1"/>
        </p:nvSpPr>
        <p:spPr>
          <a:xfrm>
            <a:off x="0" y="-9073"/>
            <a:ext cx="12192000" cy="6867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7"/>
          <p:cNvSpPr>
            <a:spLocks noGrp="1"/>
          </p:cNvSpPr>
          <p:nvPr>
            <p:ph type="pic" sz="quarter" idx="14"/>
          </p:nvPr>
        </p:nvSpPr>
        <p:spPr>
          <a:xfrm>
            <a:off x="0" y="1066800"/>
            <a:ext cx="3086100" cy="47244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8" name="Picture Placeholder 7"/>
          <p:cNvSpPr>
            <a:spLocks noGrp="1"/>
          </p:cNvSpPr>
          <p:nvPr>
            <p:ph type="pic" sz="quarter" idx="15"/>
          </p:nvPr>
        </p:nvSpPr>
        <p:spPr>
          <a:xfrm>
            <a:off x="9105900" y="1062262"/>
            <a:ext cx="3086100" cy="47244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9" name="Picture Placeholder 7"/>
          <p:cNvSpPr>
            <a:spLocks noGrp="1"/>
          </p:cNvSpPr>
          <p:nvPr>
            <p:ph type="pic" sz="quarter" idx="16"/>
          </p:nvPr>
        </p:nvSpPr>
        <p:spPr>
          <a:xfrm>
            <a:off x="4165600" y="1062262"/>
            <a:ext cx="3860800" cy="2722338"/>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0" name="Title Placeholder 1"/>
          <p:cNvSpPr>
            <a:spLocks noGrp="1"/>
          </p:cNvSpPr>
          <p:nvPr>
            <p:ph type="title" hasCustomPrompt="1"/>
          </p:nvPr>
        </p:nvSpPr>
        <p:spPr>
          <a:xfrm>
            <a:off x="2489200" y="828432"/>
            <a:ext cx="7213600" cy="759067"/>
          </a:xfrm>
          <a:prstGeom prst="rect">
            <a:avLst/>
          </a:prstGeom>
        </p:spPr>
        <p:txBody>
          <a:bodyPr vert="horz" lIns="91440" tIns="45720" rIns="91440" bIns="45720" rtlCol="0" anchor="t">
            <a:normAutofit/>
          </a:bodyPr>
          <a:lstStyle>
            <a:lvl1pPr algn="ct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4008828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00_Custom Layout">
    <p:spTree>
      <p:nvGrpSpPr>
        <p:cNvPr id="1" name=""/>
        <p:cNvGrpSpPr/>
        <p:nvPr/>
      </p:nvGrpSpPr>
      <p:grpSpPr>
        <a:xfrm>
          <a:off x="0" y="0"/>
          <a:ext cx="0" cy="0"/>
          <a:chOff x="0" y="0"/>
          <a:chExt cx="0" cy="0"/>
        </a:xfrm>
      </p:grpSpPr>
      <p:sp>
        <p:nvSpPr>
          <p:cNvPr id="3" name="Rectangle 2"/>
          <p:cNvSpPr/>
          <p:nvPr userDrawn="1"/>
        </p:nvSpPr>
        <p:spPr>
          <a:xfrm>
            <a:off x="0" y="-9073"/>
            <a:ext cx="12192000" cy="6867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2806700" y="913106"/>
            <a:ext cx="9385300" cy="502271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p:cNvSpPr>
            <a:spLocks noGrp="1"/>
          </p:cNvSpPr>
          <p:nvPr>
            <p:ph type="title" hasCustomPrompt="1"/>
          </p:nvPr>
        </p:nvSpPr>
        <p:spPr>
          <a:xfrm>
            <a:off x="850608" y="2438400"/>
            <a:ext cx="3353092" cy="1972122"/>
          </a:xfrm>
          <a:prstGeom prst="rect">
            <a:avLst/>
          </a:prstGeom>
        </p:spPr>
        <p:txBody>
          <a:bodyPr vert="horz" lIns="91440" tIns="45720" rIns="91440" bIns="45720" rtlCol="0" anchor="ctr">
            <a:normAutofit/>
          </a:bodyPr>
          <a:lstStyle>
            <a:lvl1pPr algn="l">
              <a:defRPr sz="3700" b="1">
                <a:solidFill>
                  <a:schemeClr val="bg1"/>
                </a:solidFill>
                <a:latin typeface="Montserrat" panose="02000505000000020004" pitchFamily="2" charset="0"/>
              </a:defRPr>
            </a:lvl1pPr>
          </a:lstStyle>
          <a:p>
            <a:r>
              <a:rPr lang="en-US"/>
              <a:t>Write Project Tittle Here</a:t>
            </a:r>
          </a:p>
        </p:txBody>
      </p:sp>
      <p:sp>
        <p:nvSpPr>
          <p:cNvPr id="9" name="Picture Placeholder 8"/>
          <p:cNvSpPr>
            <a:spLocks noGrp="1"/>
          </p:cNvSpPr>
          <p:nvPr>
            <p:ph type="pic" sz="quarter" idx="11"/>
          </p:nvPr>
        </p:nvSpPr>
        <p:spPr>
          <a:xfrm>
            <a:off x="4395892" y="1610745"/>
            <a:ext cx="3617808" cy="3617808"/>
          </a:xfrm>
          <a:custGeom>
            <a:avLst/>
            <a:gdLst>
              <a:gd name="connsiteX0" fmla="*/ 1808904 w 3617808"/>
              <a:gd name="connsiteY0" fmla="*/ 811954 h 3617808"/>
              <a:gd name="connsiteX1" fmla="*/ 811954 w 3617808"/>
              <a:gd name="connsiteY1" fmla="*/ 1808904 h 3617808"/>
              <a:gd name="connsiteX2" fmla="*/ 1808904 w 3617808"/>
              <a:gd name="connsiteY2" fmla="*/ 2805854 h 3617808"/>
              <a:gd name="connsiteX3" fmla="*/ 2805854 w 3617808"/>
              <a:gd name="connsiteY3" fmla="*/ 1808904 h 3617808"/>
              <a:gd name="connsiteX4" fmla="*/ 1808904 w 3617808"/>
              <a:gd name="connsiteY4" fmla="*/ 811954 h 3617808"/>
              <a:gd name="connsiteX5" fmla="*/ 1808904 w 3617808"/>
              <a:gd name="connsiteY5" fmla="*/ 0 h 3617808"/>
              <a:gd name="connsiteX6" fmla="*/ 3617808 w 3617808"/>
              <a:gd name="connsiteY6" fmla="*/ 1808904 h 3617808"/>
              <a:gd name="connsiteX7" fmla="*/ 1808904 w 3617808"/>
              <a:gd name="connsiteY7" fmla="*/ 3617808 h 3617808"/>
              <a:gd name="connsiteX8" fmla="*/ 0 w 3617808"/>
              <a:gd name="connsiteY8" fmla="*/ 1808904 h 3617808"/>
              <a:gd name="connsiteX9" fmla="*/ 1808904 w 3617808"/>
              <a:gd name="connsiteY9" fmla="*/ 0 h 361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7808" h="3617808">
                <a:moveTo>
                  <a:pt x="1808904" y="811954"/>
                </a:moveTo>
                <a:cubicBezTo>
                  <a:pt x="1258304" y="811954"/>
                  <a:pt x="811954" y="1258304"/>
                  <a:pt x="811954" y="1808904"/>
                </a:cubicBezTo>
                <a:cubicBezTo>
                  <a:pt x="811954" y="2359504"/>
                  <a:pt x="1258304" y="2805854"/>
                  <a:pt x="1808904" y="2805854"/>
                </a:cubicBezTo>
                <a:cubicBezTo>
                  <a:pt x="2359504" y="2805854"/>
                  <a:pt x="2805854" y="2359504"/>
                  <a:pt x="2805854" y="1808904"/>
                </a:cubicBezTo>
                <a:cubicBezTo>
                  <a:pt x="2805854" y="1258304"/>
                  <a:pt x="2359504" y="811954"/>
                  <a:pt x="1808904" y="811954"/>
                </a:cubicBezTo>
                <a:close/>
                <a:moveTo>
                  <a:pt x="1808904" y="0"/>
                </a:moveTo>
                <a:cubicBezTo>
                  <a:pt x="2807934" y="0"/>
                  <a:pt x="3617808" y="809874"/>
                  <a:pt x="3617808" y="1808904"/>
                </a:cubicBezTo>
                <a:cubicBezTo>
                  <a:pt x="3617808" y="2807934"/>
                  <a:pt x="2807934" y="3617808"/>
                  <a:pt x="1808904" y="3617808"/>
                </a:cubicBezTo>
                <a:cubicBezTo>
                  <a:pt x="809874" y="3617808"/>
                  <a:pt x="0" y="2807934"/>
                  <a:pt x="0" y="1808904"/>
                </a:cubicBezTo>
                <a:cubicBezTo>
                  <a:pt x="0" y="809874"/>
                  <a:pt x="809874" y="0"/>
                  <a:pt x="1808904"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Tree>
    <p:extLst>
      <p:ext uri="{BB962C8B-B14F-4D97-AF65-F5344CB8AC3E}">
        <p14:creationId xmlns:p14="http://schemas.microsoft.com/office/powerpoint/2010/main" val="18432214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6_Custom Layout">
    <p:spTree>
      <p:nvGrpSpPr>
        <p:cNvPr id="1" name=""/>
        <p:cNvGrpSpPr/>
        <p:nvPr/>
      </p:nvGrpSpPr>
      <p:grpSpPr>
        <a:xfrm>
          <a:off x="0" y="0"/>
          <a:ext cx="0" cy="0"/>
          <a:chOff x="0" y="0"/>
          <a:chExt cx="0" cy="0"/>
        </a:xfrm>
      </p:grpSpPr>
      <p:sp>
        <p:nvSpPr>
          <p:cNvPr id="5" name="Picture Placeholder 8"/>
          <p:cNvSpPr>
            <a:spLocks noGrp="1"/>
          </p:cNvSpPr>
          <p:nvPr>
            <p:ph type="pic" sz="quarter" idx="11"/>
          </p:nvPr>
        </p:nvSpPr>
        <p:spPr>
          <a:xfrm>
            <a:off x="2935684" y="1686945"/>
            <a:ext cx="1520032" cy="1520032"/>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6" name="Picture Placeholder 8"/>
          <p:cNvSpPr>
            <a:spLocks noGrp="1"/>
          </p:cNvSpPr>
          <p:nvPr>
            <p:ph type="pic" sz="quarter" idx="12"/>
          </p:nvPr>
        </p:nvSpPr>
        <p:spPr>
          <a:xfrm>
            <a:off x="5335984" y="1686945"/>
            <a:ext cx="1520032" cy="1520032"/>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7" name="Picture Placeholder 8"/>
          <p:cNvSpPr>
            <a:spLocks noGrp="1"/>
          </p:cNvSpPr>
          <p:nvPr>
            <p:ph type="pic" sz="quarter" idx="13"/>
          </p:nvPr>
        </p:nvSpPr>
        <p:spPr>
          <a:xfrm>
            <a:off x="7736284" y="1686945"/>
            <a:ext cx="1520032" cy="1520032"/>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11" name="Picture Placeholder 8"/>
          <p:cNvSpPr>
            <a:spLocks noGrp="1"/>
          </p:cNvSpPr>
          <p:nvPr>
            <p:ph type="pic" sz="quarter" idx="14"/>
          </p:nvPr>
        </p:nvSpPr>
        <p:spPr>
          <a:xfrm>
            <a:off x="2935684" y="4041379"/>
            <a:ext cx="1520032" cy="1520032"/>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12" name="Picture Placeholder 8"/>
          <p:cNvSpPr>
            <a:spLocks noGrp="1"/>
          </p:cNvSpPr>
          <p:nvPr>
            <p:ph type="pic" sz="quarter" idx="15"/>
          </p:nvPr>
        </p:nvSpPr>
        <p:spPr>
          <a:xfrm>
            <a:off x="5335984" y="4041379"/>
            <a:ext cx="1520032" cy="1520032"/>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13" name="Picture Placeholder 8"/>
          <p:cNvSpPr>
            <a:spLocks noGrp="1"/>
          </p:cNvSpPr>
          <p:nvPr>
            <p:ph type="pic" sz="quarter" idx="16"/>
          </p:nvPr>
        </p:nvSpPr>
        <p:spPr>
          <a:xfrm>
            <a:off x="7736284" y="4041379"/>
            <a:ext cx="1520032" cy="1520032"/>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14" name="Title Placeholder 1"/>
          <p:cNvSpPr>
            <a:spLocks noGrp="1"/>
          </p:cNvSpPr>
          <p:nvPr>
            <p:ph type="title" hasCustomPrompt="1"/>
          </p:nvPr>
        </p:nvSpPr>
        <p:spPr>
          <a:xfrm>
            <a:off x="2489200" y="828432"/>
            <a:ext cx="7213600" cy="759067"/>
          </a:xfrm>
          <a:prstGeom prst="rect">
            <a:avLst/>
          </a:prstGeom>
        </p:spPr>
        <p:txBody>
          <a:bodyPr vert="horz" lIns="91440" tIns="45720" rIns="91440" bIns="45720" rtlCol="0" anchor="t">
            <a:normAutofit/>
          </a:bodyPr>
          <a:lstStyle>
            <a:lvl1pPr algn="ctr">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968008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7"/>
          <p:cNvSpPr>
            <a:spLocks noGrp="1"/>
          </p:cNvSpPr>
          <p:nvPr>
            <p:ph type="pic" sz="quarter" idx="10"/>
          </p:nvPr>
        </p:nvSpPr>
        <p:spPr>
          <a:xfrm>
            <a:off x="4027713" y="0"/>
            <a:ext cx="6017988"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1665512" y="2809421"/>
            <a:ext cx="4278088" cy="1239157"/>
          </a:xfrm>
          <a:prstGeom prst="rect">
            <a:avLst/>
          </a:prstGeom>
        </p:spPr>
        <p:txBody>
          <a:bodyPr vert="horz" lIns="91440" tIns="45720" rIns="91440" bIns="45720" rtlCol="0" anchor="t">
            <a:normAutofit/>
          </a:bodyPr>
          <a:lstStyle>
            <a:lvl1pP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1972883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939142" y="1306287"/>
            <a:ext cx="3341914" cy="1973943"/>
          </a:xfrm>
          <a:prstGeom prst="rect">
            <a:avLst/>
          </a:prstGeom>
        </p:spPr>
        <p:txBody>
          <a:bodyPr vert="horz" lIns="91440" tIns="45720" rIns="91440" bIns="45720" rtlCol="0" anchor="t">
            <a:normAutofit/>
          </a:bodyPr>
          <a:lstStyle>
            <a:lvl1pPr>
              <a:defRPr sz="3700" b="1">
                <a:latin typeface="Montserrat" panose="02000505000000020004" pitchFamily="2" charset="0"/>
              </a:defRPr>
            </a:lvl1pPr>
          </a:lstStyle>
          <a:p>
            <a:r>
              <a:rPr lang="en-US"/>
              <a:t>Write Project Tittle Here</a:t>
            </a:r>
          </a:p>
        </p:txBody>
      </p:sp>
      <p:sp>
        <p:nvSpPr>
          <p:cNvPr id="4" name="Picture Placeholder 7"/>
          <p:cNvSpPr>
            <a:spLocks noGrp="1"/>
          </p:cNvSpPr>
          <p:nvPr>
            <p:ph type="pic" sz="quarter" idx="10"/>
          </p:nvPr>
        </p:nvSpPr>
        <p:spPr>
          <a:xfrm>
            <a:off x="7151914" y="0"/>
            <a:ext cx="5040086" cy="3091543"/>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Picture Placeholder 7"/>
          <p:cNvSpPr>
            <a:spLocks noGrp="1"/>
          </p:cNvSpPr>
          <p:nvPr>
            <p:ph type="pic" sz="quarter" idx="11"/>
          </p:nvPr>
        </p:nvSpPr>
        <p:spPr>
          <a:xfrm>
            <a:off x="0" y="0"/>
            <a:ext cx="2090057"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41624149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0" y="0"/>
            <a:ext cx="121920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1753293" y="1439417"/>
            <a:ext cx="4736408" cy="1239458"/>
          </a:xfrm>
          <a:prstGeom prst="rect">
            <a:avLst/>
          </a:prstGeom>
        </p:spPr>
        <p:txBody>
          <a:bodyPr vert="horz" lIns="91440" tIns="45720" rIns="91440" bIns="45720" rtlCol="0" anchor="t">
            <a:normAutofit/>
          </a:bodyPr>
          <a:lstStyle>
            <a:lvl1pPr algn="l">
              <a:defRPr sz="33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089895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11" name="Rectangle 10"/>
          <p:cNvSpPr/>
          <p:nvPr userDrawn="1"/>
        </p:nvSpPr>
        <p:spPr>
          <a:xfrm>
            <a:off x="0" y="3835400"/>
            <a:ext cx="12192000" cy="30225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7"/>
          <p:cNvSpPr>
            <a:spLocks noGrp="1"/>
          </p:cNvSpPr>
          <p:nvPr>
            <p:ph type="pic" sz="quarter" idx="10"/>
          </p:nvPr>
        </p:nvSpPr>
        <p:spPr>
          <a:xfrm>
            <a:off x="2959100" y="0"/>
            <a:ext cx="3111500" cy="38354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Picture Placeholder 7"/>
          <p:cNvSpPr>
            <a:spLocks noGrp="1"/>
          </p:cNvSpPr>
          <p:nvPr>
            <p:ph type="pic" sz="quarter" idx="11"/>
          </p:nvPr>
        </p:nvSpPr>
        <p:spPr>
          <a:xfrm>
            <a:off x="0" y="0"/>
            <a:ext cx="2959100" cy="20955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Picture Placeholder 7"/>
          <p:cNvSpPr>
            <a:spLocks noGrp="1"/>
          </p:cNvSpPr>
          <p:nvPr>
            <p:ph type="pic" sz="quarter" idx="12"/>
          </p:nvPr>
        </p:nvSpPr>
        <p:spPr>
          <a:xfrm>
            <a:off x="9029700" y="2095500"/>
            <a:ext cx="1625600" cy="17399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Picture Placeholder 7"/>
          <p:cNvSpPr>
            <a:spLocks noGrp="1"/>
          </p:cNvSpPr>
          <p:nvPr>
            <p:ph type="pic" sz="quarter" idx="13"/>
          </p:nvPr>
        </p:nvSpPr>
        <p:spPr>
          <a:xfrm>
            <a:off x="0" y="2095500"/>
            <a:ext cx="2959100" cy="17399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7" name="Picture Placeholder 7"/>
          <p:cNvSpPr>
            <a:spLocks noGrp="1"/>
          </p:cNvSpPr>
          <p:nvPr>
            <p:ph type="pic" sz="quarter" idx="14"/>
          </p:nvPr>
        </p:nvSpPr>
        <p:spPr>
          <a:xfrm>
            <a:off x="6070600" y="0"/>
            <a:ext cx="4584700" cy="20955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8" name="Picture Placeholder 7"/>
          <p:cNvSpPr>
            <a:spLocks noGrp="1"/>
          </p:cNvSpPr>
          <p:nvPr>
            <p:ph type="pic" sz="quarter" idx="15"/>
          </p:nvPr>
        </p:nvSpPr>
        <p:spPr>
          <a:xfrm>
            <a:off x="10655300" y="0"/>
            <a:ext cx="1536700" cy="38354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9" name="Picture Placeholder 7"/>
          <p:cNvSpPr>
            <a:spLocks noGrp="1"/>
          </p:cNvSpPr>
          <p:nvPr>
            <p:ph type="pic" sz="quarter" idx="16"/>
          </p:nvPr>
        </p:nvSpPr>
        <p:spPr>
          <a:xfrm>
            <a:off x="6070600" y="2095500"/>
            <a:ext cx="2959100" cy="17399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0" name="Title Placeholder 1"/>
          <p:cNvSpPr>
            <a:spLocks noGrp="1"/>
          </p:cNvSpPr>
          <p:nvPr>
            <p:ph type="title" hasCustomPrompt="1"/>
          </p:nvPr>
        </p:nvSpPr>
        <p:spPr>
          <a:xfrm>
            <a:off x="1193800" y="4376058"/>
            <a:ext cx="9804400" cy="631372"/>
          </a:xfrm>
          <a:prstGeom prst="rect">
            <a:avLst/>
          </a:prstGeom>
        </p:spPr>
        <p:txBody>
          <a:bodyPr vert="horz" lIns="91440" tIns="45720" rIns="91440" bIns="45720" rtlCol="0" anchor="t">
            <a:normAutofit/>
          </a:bodyPr>
          <a:lstStyle>
            <a:lvl1pPr algn="ctr">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3891333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3" name="Rectangle 2"/>
          <p:cNvSpPr/>
          <p:nvPr userDrawn="1"/>
        </p:nvSpPr>
        <p:spPr>
          <a:xfrm>
            <a:off x="250371" y="4140200"/>
            <a:ext cx="11691258" cy="2489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250371" y="228600"/>
            <a:ext cx="11691258" cy="39116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Title Placeholder 1"/>
          <p:cNvSpPr>
            <a:spLocks noGrp="1"/>
          </p:cNvSpPr>
          <p:nvPr>
            <p:ph type="title" hasCustomPrompt="1"/>
          </p:nvPr>
        </p:nvSpPr>
        <p:spPr>
          <a:xfrm>
            <a:off x="3175000" y="4318000"/>
            <a:ext cx="5842000" cy="631372"/>
          </a:xfrm>
          <a:prstGeom prst="rect">
            <a:avLst/>
          </a:prstGeom>
        </p:spPr>
        <p:txBody>
          <a:bodyPr vert="horz" lIns="91440" tIns="45720" rIns="91440" bIns="45720" rtlCol="0" anchor="t">
            <a:normAutofit/>
          </a:bodyPr>
          <a:lstStyle>
            <a:lvl1pPr algn="ct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2482346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4" name="Rectangle 3"/>
          <p:cNvSpPr/>
          <p:nvPr userDrawn="1"/>
        </p:nvSpPr>
        <p:spPr>
          <a:xfrm>
            <a:off x="0" y="-31752"/>
            <a:ext cx="12192000" cy="502271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0" y="4990960"/>
            <a:ext cx="12192000" cy="1867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635000" y="558660"/>
            <a:ext cx="6286500" cy="3841889"/>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Title Placeholder 1"/>
          <p:cNvSpPr>
            <a:spLocks noGrp="1"/>
          </p:cNvSpPr>
          <p:nvPr>
            <p:ph type="title" hasCustomPrompt="1"/>
          </p:nvPr>
        </p:nvSpPr>
        <p:spPr>
          <a:xfrm>
            <a:off x="7843774" y="1219199"/>
            <a:ext cx="3432302" cy="1536701"/>
          </a:xfrm>
          <a:prstGeom prst="rect">
            <a:avLst/>
          </a:prstGeom>
        </p:spPr>
        <p:txBody>
          <a:bodyPr vert="horz" lIns="91440" tIns="45720" rIns="91440" bIns="45720" rtlCol="0" anchor="t">
            <a:normAutofit/>
          </a:bodyPr>
          <a:lstStyle>
            <a:lvl1pPr algn="l">
              <a:defRPr sz="3300" b="1">
                <a:solidFill>
                  <a:schemeClr val="tx1"/>
                </a:solidFill>
                <a:latin typeface="Montserrat" panose="02000505000000020004" pitchFamily="2" charset="0"/>
              </a:defRPr>
            </a:lvl1pPr>
          </a:lstStyle>
          <a:p>
            <a:r>
              <a:rPr lang="en-US"/>
              <a:t>Write Project Tittle Here</a:t>
            </a:r>
          </a:p>
        </p:txBody>
      </p:sp>
      <p:sp>
        <p:nvSpPr>
          <p:cNvPr id="7" name="Rectangle 6"/>
          <p:cNvSpPr/>
          <p:nvPr userDrawn="1"/>
        </p:nvSpPr>
        <p:spPr>
          <a:xfrm>
            <a:off x="7467600" y="816429"/>
            <a:ext cx="4184650" cy="35841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p>
        </p:txBody>
      </p:sp>
    </p:spTree>
    <p:extLst>
      <p:ext uri="{BB962C8B-B14F-4D97-AF65-F5344CB8AC3E}">
        <p14:creationId xmlns:p14="http://schemas.microsoft.com/office/powerpoint/2010/main" val="39433729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3_Custom Layout">
    <p:spTree>
      <p:nvGrpSpPr>
        <p:cNvPr id="1" name=""/>
        <p:cNvGrpSpPr/>
        <p:nvPr/>
      </p:nvGrpSpPr>
      <p:grpSpPr>
        <a:xfrm>
          <a:off x="0" y="0"/>
          <a:ext cx="0" cy="0"/>
          <a:chOff x="0" y="0"/>
          <a:chExt cx="0" cy="0"/>
        </a:xfrm>
      </p:grpSpPr>
      <p:sp>
        <p:nvSpPr>
          <p:cNvPr id="12" name="Picture Placeholder 7"/>
          <p:cNvSpPr>
            <a:spLocks noGrp="1"/>
          </p:cNvSpPr>
          <p:nvPr>
            <p:ph type="pic" sz="quarter" idx="10"/>
          </p:nvPr>
        </p:nvSpPr>
        <p:spPr>
          <a:xfrm>
            <a:off x="1401536" y="2124912"/>
            <a:ext cx="2920093" cy="3858602"/>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4" name="Picture Placeholder 7"/>
          <p:cNvSpPr>
            <a:spLocks noGrp="1"/>
          </p:cNvSpPr>
          <p:nvPr>
            <p:ph type="pic" sz="quarter" idx="12"/>
          </p:nvPr>
        </p:nvSpPr>
        <p:spPr>
          <a:xfrm>
            <a:off x="7870370" y="2124912"/>
            <a:ext cx="2920093" cy="3858602"/>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3" name="Picture Placeholder 7"/>
          <p:cNvSpPr>
            <a:spLocks noGrp="1"/>
          </p:cNvSpPr>
          <p:nvPr>
            <p:ph type="pic" sz="quarter" idx="11"/>
          </p:nvPr>
        </p:nvSpPr>
        <p:spPr>
          <a:xfrm>
            <a:off x="4635953" y="2124912"/>
            <a:ext cx="2920093" cy="3858602"/>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6" name="Title Placeholder 1"/>
          <p:cNvSpPr>
            <a:spLocks noGrp="1"/>
          </p:cNvSpPr>
          <p:nvPr>
            <p:ph type="title" hasCustomPrompt="1"/>
          </p:nvPr>
        </p:nvSpPr>
        <p:spPr>
          <a:xfrm>
            <a:off x="3075216" y="896258"/>
            <a:ext cx="6041568" cy="830942"/>
          </a:xfrm>
          <a:prstGeom prst="rect">
            <a:avLst/>
          </a:prstGeom>
        </p:spPr>
        <p:txBody>
          <a:bodyPr vert="horz" lIns="91440" tIns="45720" rIns="91440" bIns="45720" rtlCol="0" anchor="t">
            <a:normAutofit/>
          </a:bodyPr>
          <a:lstStyle>
            <a:lvl1pPr algn="ctr">
              <a:defRPr sz="37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5229338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17" name="Rectangle 16"/>
          <p:cNvSpPr/>
          <p:nvPr userDrawn="1"/>
        </p:nvSpPr>
        <p:spPr>
          <a:xfrm>
            <a:off x="8166100" y="3276600"/>
            <a:ext cx="3632200" cy="3175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7"/>
          <p:cNvSpPr>
            <a:spLocks noGrp="1"/>
          </p:cNvSpPr>
          <p:nvPr>
            <p:ph type="pic" sz="quarter" idx="18"/>
          </p:nvPr>
        </p:nvSpPr>
        <p:spPr>
          <a:xfrm>
            <a:off x="406400" y="368300"/>
            <a:ext cx="7607300" cy="60833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6" name="Rectangle 15"/>
          <p:cNvSpPr/>
          <p:nvPr userDrawn="1"/>
        </p:nvSpPr>
        <p:spPr>
          <a:xfrm>
            <a:off x="8166100" y="368300"/>
            <a:ext cx="3632200" cy="27559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Placeholder 1"/>
          <p:cNvSpPr>
            <a:spLocks noGrp="1"/>
          </p:cNvSpPr>
          <p:nvPr>
            <p:ph type="title" hasCustomPrompt="1"/>
          </p:nvPr>
        </p:nvSpPr>
        <p:spPr>
          <a:xfrm>
            <a:off x="839722" y="1250043"/>
            <a:ext cx="4982029" cy="1543957"/>
          </a:xfrm>
          <a:prstGeom prst="rect">
            <a:avLst/>
          </a:prstGeom>
        </p:spPr>
        <p:txBody>
          <a:bodyPr vert="horz" lIns="91440" tIns="45720" rIns="91440" bIns="45720" rtlCol="0" anchor="t">
            <a:normAutofit/>
          </a:bodyPr>
          <a:lstStyle>
            <a:lvl1pPr>
              <a:defRPr sz="33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1037099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5_Custom Layout">
    <p:spTree>
      <p:nvGrpSpPr>
        <p:cNvPr id="1" name=""/>
        <p:cNvGrpSpPr/>
        <p:nvPr/>
      </p:nvGrpSpPr>
      <p:grpSpPr>
        <a:xfrm>
          <a:off x="0" y="0"/>
          <a:ext cx="0" cy="0"/>
          <a:chOff x="0" y="0"/>
          <a:chExt cx="0" cy="0"/>
        </a:xfrm>
      </p:grpSpPr>
      <p:sp>
        <p:nvSpPr>
          <p:cNvPr id="3" name="Picture Placeholder 7"/>
          <p:cNvSpPr>
            <a:spLocks noGrp="1"/>
          </p:cNvSpPr>
          <p:nvPr>
            <p:ph type="pic" sz="quarter" idx="16"/>
          </p:nvPr>
        </p:nvSpPr>
        <p:spPr>
          <a:xfrm>
            <a:off x="3048000" y="2209800"/>
            <a:ext cx="3048000" cy="20066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Picture Placeholder 7"/>
          <p:cNvSpPr>
            <a:spLocks noGrp="1"/>
          </p:cNvSpPr>
          <p:nvPr>
            <p:ph type="pic" sz="quarter" idx="17"/>
          </p:nvPr>
        </p:nvSpPr>
        <p:spPr>
          <a:xfrm>
            <a:off x="0" y="2209800"/>
            <a:ext cx="3048000" cy="20066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Picture Placeholder 7"/>
          <p:cNvSpPr>
            <a:spLocks noGrp="1"/>
          </p:cNvSpPr>
          <p:nvPr>
            <p:ph type="pic" sz="quarter" idx="18"/>
          </p:nvPr>
        </p:nvSpPr>
        <p:spPr>
          <a:xfrm>
            <a:off x="9144000" y="2209800"/>
            <a:ext cx="3048000" cy="20066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Picture Placeholder 7"/>
          <p:cNvSpPr>
            <a:spLocks noGrp="1"/>
          </p:cNvSpPr>
          <p:nvPr>
            <p:ph type="pic" sz="quarter" idx="19"/>
          </p:nvPr>
        </p:nvSpPr>
        <p:spPr>
          <a:xfrm>
            <a:off x="6096000" y="2209800"/>
            <a:ext cx="3048000" cy="20066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7" name="Picture Placeholder 7"/>
          <p:cNvSpPr>
            <a:spLocks noGrp="1"/>
          </p:cNvSpPr>
          <p:nvPr>
            <p:ph type="pic" sz="quarter" idx="20"/>
          </p:nvPr>
        </p:nvSpPr>
        <p:spPr>
          <a:xfrm>
            <a:off x="3048000" y="4216400"/>
            <a:ext cx="3048000" cy="20066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8" name="Picture Placeholder 7"/>
          <p:cNvSpPr>
            <a:spLocks noGrp="1"/>
          </p:cNvSpPr>
          <p:nvPr>
            <p:ph type="pic" sz="quarter" idx="21"/>
          </p:nvPr>
        </p:nvSpPr>
        <p:spPr>
          <a:xfrm>
            <a:off x="0" y="4216400"/>
            <a:ext cx="3048000" cy="20066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9" name="Picture Placeholder 7"/>
          <p:cNvSpPr>
            <a:spLocks noGrp="1"/>
          </p:cNvSpPr>
          <p:nvPr>
            <p:ph type="pic" sz="quarter" idx="22"/>
          </p:nvPr>
        </p:nvSpPr>
        <p:spPr>
          <a:xfrm>
            <a:off x="9144000" y="4216400"/>
            <a:ext cx="3048000" cy="20066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0" name="Picture Placeholder 7"/>
          <p:cNvSpPr>
            <a:spLocks noGrp="1"/>
          </p:cNvSpPr>
          <p:nvPr>
            <p:ph type="pic" sz="quarter" idx="23"/>
          </p:nvPr>
        </p:nvSpPr>
        <p:spPr>
          <a:xfrm>
            <a:off x="6096000" y="4216400"/>
            <a:ext cx="3048000" cy="20066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1" name="Title Placeholder 1"/>
          <p:cNvSpPr>
            <a:spLocks noGrp="1"/>
          </p:cNvSpPr>
          <p:nvPr>
            <p:ph type="title" hasCustomPrompt="1"/>
          </p:nvPr>
        </p:nvSpPr>
        <p:spPr>
          <a:xfrm>
            <a:off x="2730500" y="1121229"/>
            <a:ext cx="6731000" cy="809171"/>
          </a:xfrm>
          <a:prstGeom prst="rect">
            <a:avLst/>
          </a:prstGeom>
        </p:spPr>
        <p:txBody>
          <a:bodyPr vert="horz" lIns="91440" tIns="45720" rIns="91440" bIns="45720" rtlCol="0" anchor="t">
            <a:normAutofit/>
          </a:bodyPr>
          <a:lstStyle>
            <a:lvl1pPr algn="ctr">
              <a:defRPr sz="37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0345445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10" name="Picture Placeholder 7"/>
          <p:cNvSpPr>
            <a:spLocks noGrp="1"/>
          </p:cNvSpPr>
          <p:nvPr>
            <p:ph type="pic" sz="quarter" idx="14"/>
          </p:nvPr>
        </p:nvSpPr>
        <p:spPr>
          <a:xfrm>
            <a:off x="9144000" y="3416300"/>
            <a:ext cx="3048000" cy="34163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5" name="Picture Placeholder 7"/>
          <p:cNvSpPr>
            <a:spLocks noGrp="1"/>
          </p:cNvSpPr>
          <p:nvPr>
            <p:ph type="pic" sz="quarter" idx="16"/>
          </p:nvPr>
        </p:nvSpPr>
        <p:spPr>
          <a:xfrm>
            <a:off x="3048000" y="3416300"/>
            <a:ext cx="3048000" cy="34163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6" name="Picture Placeholder 7"/>
          <p:cNvSpPr>
            <a:spLocks noGrp="1"/>
          </p:cNvSpPr>
          <p:nvPr>
            <p:ph type="pic" sz="quarter" idx="17"/>
          </p:nvPr>
        </p:nvSpPr>
        <p:spPr>
          <a:xfrm>
            <a:off x="0" y="0"/>
            <a:ext cx="3048000" cy="34163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8" name="Title Placeholder 1"/>
          <p:cNvSpPr>
            <a:spLocks noGrp="1"/>
          </p:cNvSpPr>
          <p:nvPr>
            <p:ph type="title" hasCustomPrompt="1"/>
          </p:nvPr>
        </p:nvSpPr>
        <p:spPr>
          <a:xfrm>
            <a:off x="3604986" y="1257300"/>
            <a:ext cx="4982029" cy="1543957"/>
          </a:xfrm>
          <a:prstGeom prst="rect">
            <a:avLst/>
          </a:prstGeom>
        </p:spPr>
        <p:txBody>
          <a:bodyPr vert="horz" lIns="91440" tIns="45720" rIns="91440" bIns="45720" rtlCol="0" anchor="t">
            <a:normAutofit/>
          </a:bodyPr>
          <a:lstStyle>
            <a:lvl1pPr>
              <a:defRPr sz="3300" b="1">
                <a:latin typeface="Montserrat" panose="02000505000000020004" pitchFamily="2" charset="0"/>
              </a:defRPr>
            </a:lvl1pPr>
          </a:lstStyle>
          <a:p>
            <a:r>
              <a:rPr lang="en-US"/>
              <a:t>Write Project Tittle Here</a:t>
            </a:r>
          </a:p>
        </p:txBody>
      </p:sp>
      <p:sp>
        <p:nvSpPr>
          <p:cNvPr id="19" name="Rectangle 18"/>
          <p:cNvSpPr/>
          <p:nvPr userDrawn="1"/>
        </p:nvSpPr>
        <p:spPr>
          <a:xfrm>
            <a:off x="9144000" y="0"/>
            <a:ext cx="3048000" cy="34163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6096000" y="3416300"/>
            <a:ext cx="3048000" cy="34417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12700" y="3441700"/>
            <a:ext cx="3048000" cy="34163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3188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10" name="Rectangle 9"/>
          <p:cNvSpPr/>
          <p:nvPr userDrawn="1"/>
        </p:nvSpPr>
        <p:spPr>
          <a:xfrm>
            <a:off x="406400" y="368300"/>
            <a:ext cx="3352800" cy="41109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p>
        </p:txBody>
      </p:sp>
      <p:sp>
        <p:nvSpPr>
          <p:cNvPr id="4" name="Picture Placeholder 7"/>
          <p:cNvSpPr>
            <a:spLocks noGrp="1"/>
          </p:cNvSpPr>
          <p:nvPr>
            <p:ph type="pic" sz="quarter" idx="18"/>
          </p:nvPr>
        </p:nvSpPr>
        <p:spPr>
          <a:xfrm>
            <a:off x="406400" y="4622800"/>
            <a:ext cx="3352800" cy="18288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Picture Placeholder 7"/>
          <p:cNvSpPr>
            <a:spLocks noGrp="1"/>
          </p:cNvSpPr>
          <p:nvPr>
            <p:ph type="pic" sz="quarter" idx="19"/>
          </p:nvPr>
        </p:nvSpPr>
        <p:spPr>
          <a:xfrm>
            <a:off x="3911600" y="368300"/>
            <a:ext cx="7886700" cy="21463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Picture Placeholder 7"/>
          <p:cNvSpPr>
            <a:spLocks noGrp="1"/>
          </p:cNvSpPr>
          <p:nvPr>
            <p:ph type="pic" sz="quarter" idx="20"/>
          </p:nvPr>
        </p:nvSpPr>
        <p:spPr>
          <a:xfrm>
            <a:off x="3911600" y="4622800"/>
            <a:ext cx="4102100" cy="18288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7" name="Picture Placeholder 7"/>
          <p:cNvSpPr>
            <a:spLocks noGrp="1"/>
          </p:cNvSpPr>
          <p:nvPr>
            <p:ph type="pic" sz="quarter" idx="21"/>
          </p:nvPr>
        </p:nvSpPr>
        <p:spPr>
          <a:xfrm>
            <a:off x="3911600" y="2650490"/>
            <a:ext cx="4102100" cy="18288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8" name="Picture Placeholder 7"/>
          <p:cNvSpPr>
            <a:spLocks noGrp="1"/>
          </p:cNvSpPr>
          <p:nvPr>
            <p:ph type="pic" sz="quarter" idx="22"/>
          </p:nvPr>
        </p:nvSpPr>
        <p:spPr>
          <a:xfrm>
            <a:off x="8166100" y="2650490"/>
            <a:ext cx="3632200" cy="380111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9" name="Title Placeholder 1"/>
          <p:cNvSpPr>
            <a:spLocks noGrp="1"/>
          </p:cNvSpPr>
          <p:nvPr>
            <p:ph type="title" hasCustomPrompt="1"/>
          </p:nvPr>
        </p:nvSpPr>
        <p:spPr>
          <a:xfrm>
            <a:off x="816428" y="1016139"/>
            <a:ext cx="2574471" cy="1930261"/>
          </a:xfrm>
          <a:prstGeom prst="rect">
            <a:avLst/>
          </a:prstGeom>
        </p:spPr>
        <p:txBody>
          <a:bodyPr vert="horz" lIns="91440" tIns="45720" rIns="91440" bIns="45720" rtlCol="0" anchor="t">
            <a:normAutofit/>
          </a:bodyPr>
          <a:lstStyle>
            <a:lvl1pPr algn="l">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675338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 name="Rectangle 3"/>
          <p:cNvSpPr/>
          <p:nvPr userDrawn="1"/>
        </p:nvSpPr>
        <p:spPr>
          <a:xfrm>
            <a:off x="7442200" y="0"/>
            <a:ext cx="4749801" cy="6858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7"/>
          <p:cNvSpPr>
            <a:spLocks noGrp="1"/>
          </p:cNvSpPr>
          <p:nvPr>
            <p:ph type="pic" sz="quarter" idx="10"/>
          </p:nvPr>
        </p:nvSpPr>
        <p:spPr>
          <a:xfrm>
            <a:off x="0" y="0"/>
            <a:ext cx="74422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7" name="Title Placeholder 1"/>
          <p:cNvSpPr>
            <a:spLocks noGrp="1"/>
          </p:cNvSpPr>
          <p:nvPr>
            <p:ph type="title" hasCustomPrompt="1"/>
          </p:nvPr>
        </p:nvSpPr>
        <p:spPr>
          <a:xfrm>
            <a:off x="6961412" y="2554054"/>
            <a:ext cx="4314664" cy="1239157"/>
          </a:xfrm>
          <a:prstGeom prst="rect">
            <a:avLst/>
          </a:prstGeom>
        </p:spPr>
        <p:txBody>
          <a:bodyPr vert="horz" lIns="91440" tIns="45720" rIns="91440" bIns="45720" rtlCol="0" anchor="t">
            <a:normAutofit/>
          </a:bodyPr>
          <a:lstStyle>
            <a:lvl1pPr>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244956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7_Custom Layout">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850608" y="1064298"/>
            <a:ext cx="4635792" cy="1792655"/>
          </a:xfrm>
          <a:prstGeom prst="rect">
            <a:avLst/>
          </a:prstGeom>
        </p:spPr>
        <p:txBody>
          <a:bodyPr vert="horz" lIns="91440" tIns="45720" rIns="91440" bIns="45720" rtlCol="0" anchor="t">
            <a:normAutofit/>
          </a:bodyPr>
          <a:lstStyle>
            <a:lvl1pPr algn="l">
              <a:defRPr sz="45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1263763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8_Custom Layou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850608" y="4201199"/>
            <a:ext cx="4635792" cy="1463002"/>
          </a:xfrm>
          <a:prstGeom prst="rect">
            <a:avLst/>
          </a:prstGeom>
        </p:spPr>
        <p:txBody>
          <a:bodyPr vert="horz" lIns="91440" tIns="45720" rIns="91440" bIns="45720" rtlCol="0" anchor="t">
            <a:normAutofit/>
          </a:bodyPr>
          <a:lstStyle>
            <a:lvl1pPr algn="l">
              <a:defRPr sz="45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81449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9_Custom Layout">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1993900" y="1013499"/>
            <a:ext cx="8204200" cy="789901"/>
          </a:xfrm>
          <a:prstGeom prst="rect">
            <a:avLst/>
          </a:prstGeom>
        </p:spPr>
        <p:txBody>
          <a:bodyPr vert="horz" lIns="91440" tIns="45720" rIns="91440" bIns="45720" rtlCol="0" anchor="t">
            <a:normAutofit/>
          </a:bodyPr>
          <a:lstStyle>
            <a:lvl1pPr algn="ctr">
              <a:defRPr sz="45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9712552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2_Custom Layout">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850608" y="2943898"/>
            <a:ext cx="3286368" cy="1792655"/>
          </a:xfrm>
          <a:prstGeom prst="rect">
            <a:avLst/>
          </a:prstGeom>
        </p:spPr>
        <p:txBody>
          <a:bodyPr vert="horz" lIns="91440" tIns="45720" rIns="91440" bIns="45720" rtlCol="0" anchor="t">
            <a:normAutofit/>
          </a:bodyPr>
          <a:lstStyle>
            <a:lvl1pPr algn="l">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7394259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5_Custom Layout">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797630" y="1041401"/>
            <a:ext cx="6596742" cy="776513"/>
          </a:xfrm>
          <a:prstGeom prst="rect">
            <a:avLst/>
          </a:prstGeom>
        </p:spPr>
        <p:txBody>
          <a:bodyPr vert="horz" lIns="91440" tIns="45720" rIns="91440" bIns="45720" rtlCol="0" anchor="t">
            <a:normAutofit/>
          </a:bodyPr>
          <a:lstStyle>
            <a:lvl1pPr algn="ctr">
              <a:defRPr sz="33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8746964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6_Custom Layout">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850608" y="842956"/>
            <a:ext cx="6235992" cy="691930"/>
          </a:xfrm>
          <a:prstGeom prst="rect">
            <a:avLst/>
          </a:prstGeom>
        </p:spPr>
        <p:txBody>
          <a:bodyPr vert="horz" lIns="91440" tIns="45720" rIns="91440" bIns="45720" rtlCol="0" anchor="t">
            <a:normAutofit/>
          </a:bodyPr>
          <a:lstStyle>
            <a:lvl1pPr algn="l">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5881376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93_Custom Layout">
    <p:spTree>
      <p:nvGrpSpPr>
        <p:cNvPr id="1" name=""/>
        <p:cNvGrpSpPr/>
        <p:nvPr/>
      </p:nvGrpSpPr>
      <p:grpSpPr>
        <a:xfrm>
          <a:off x="0" y="0"/>
          <a:ext cx="0" cy="0"/>
          <a:chOff x="0" y="0"/>
          <a:chExt cx="0" cy="0"/>
        </a:xfrm>
      </p:grpSpPr>
      <p:sp>
        <p:nvSpPr>
          <p:cNvPr id="29" name="Picture Placeholder 28"/>
          <p:cNvSpPr>
            <a:spLocks noGrp="1"/>
          </p:cNvSpPr>
          <p:nvPr>
            <p:ph type="pic" sz="quarter" idx="10"/>
          </p:nvPr>
        </p:nvSpPr>
        <p:spPr>
          <a:xfrm>
            <a:off x="7678737" y="1724025"/>
            <a:ext cx="2346325" cy="3413125"/>
          </a:xfrm>
          <a:custGeom>
            <a:avLst/>
            <a:gdLst>
              <a:gd name="connsiteX0" fmla="*/ 1275505 w 2346325"/>
              <a:gd name="connsiteY0" fmla="*/ 0 h 3413125"/>
              <a:gd name="connsiteX1" fmla="*/ 1577144 w 2346325"/>
              <a:gd name="connsiteY1" fmla="*/ 23643 h 3413125"/>
              <a:gd name="connsiteX2" fmla="*/ 1852929 w 2346325"/>
              <a:gd name="connsiteY2" fmla="*/ 96720 h 3413125"/>
              <a:gd name="connsiteX3" fmla="*/ 2098550 w 2346325"/>
              <a:gd name="connsiteY3" fmla="*/ 208484 h 3413125"/>
              <a:gd name="connsiteX4" fmla="*/ 2301079 w 2346325"/>
              <a:gd name="connsiteY4" fmla="*/ 356787 h 3413125"/>
              <a:gd name="connsiteX5" fmla="*/ 2107168 w 2346325"/>
              <a:gd name="connsiteY5" fmla="*/ 715725 h 3413125"/>
              <a:gd name="connsiteX6" fmla="*/ 2036067 w 2346325"/>
              <a:gd name="connsiteY6" fmla="*/ 797399 h 3413125"/>
              <a:gd name="connsiteX7" fmla="*/ 1936957 w 2346325"/>
              <a:gd name="connsiteY7" fmla="*/ 825340 h 3413125"/>
              <a:gd name="connsiteX8" fmla="*/ 1824920 w 2346325"/>
              <a:gd name="connsiteY8" fmla="*/ 793100 h 3413125"/>
              <a:gd name="connsiteX9" fmla="*/ 1687027 w 2346325"/>
              <a:gd name="connsiteY9" fmla="*/ 717874 h 3413125"/>
              <a:gd name="connsiteX10" fmla="*/ 1510353 w 2346325"/>
              <a:gd name="connsiteY10" fmla="*/ 642648 h 3413125"/>
              <a:gd name="connsiteX11" fmla="*/ 1286278 w 2346325"/>
              <a:gd name="connsiteY11" fmla="*/ 610408 h 3413125"/>
              <a:gd name="connsiteX12" fmla="*/ 960938 w 2346325"/>
              <a:gd name="connsiteY12" fmla="*/ 702829 h 3413125"/>
              <a:gd name="connsiteX13" fmla="*/ 853209 w 2346325"/>
              <a:gd name="connsiteY13" fmla="*/ 954300 h 3413125"/>
              <a:gd name="connsiteX14" fmla="*/ 917846 w 2346325"/>
              <a:gd name="connsiteY14" fmla="*/ 1121947 h 3413125"/>
              <a:gd name="connsiteX15" fmla="*/ 1085903 w 2346325"/>
              <a:gd name="connsiteY15" fmla="*/ 1235861 h 3413125"/>
              <a:gd name="connsiteX16" fmla="*/ 1325060 w 2346325"/>
              <a:gd name="connsiteY16" fmla="*/ 1323983 h 3413125"/>
              <a:gd name="connsiteX17" fmla="*/ 1600845 w 2346325"/>
              <a:gd name="connsiteY17" fmla="*/ 1414255 h 3413125"/>
              <a:gd name="connsiteX18" fmla="*/ 1874475 w 2346325"/>
              <a:gd name="connsiteY18" fmla="*/ 1528169 h 3413125"/>
              <a:gd name="connsiteX19" fmla="*/ 2113632 w 2346325"/>
              <a:gd name="connsiteY19" fmla="*/ 1697965 h 3413125"/>
              <a:gd name="connsiteX20" fmla="*/ 2281688 w 2346325"/>
              <a:gd name="connsiteY20" fmla="*/ 1949436 h 3413125"/>
              <a:gd name="connsiteX21" fmla="*/ 2346325 w 2346325"/>
              <a:gd name="connsiteY21" fmla="*/ 2306224 h 3413125"/>
              <a:gd name="connsiteX22" fmla="*/ 2266606 w 2346325"/>
              <a:gd name="connsiteY22" fmla="*/ 2738238 h 3413125"/>
              <a:gd name="connsiteX23" fmla="*/ 2033913 w 2346325"/>
              <a:gd name="connsiteY23" fmla="*/ 3090727 h 3413125"/>
              <a:gd name="connsiteX24" fmla="*/ 1656863 w 2346325"/>
              <a:gd name="connsiteY24" fmla="*/ 3327152 h 3413125"/>
              <a:gd name="connsiteX25" fmla="*/ 1148385 w 2346325"/>
              <a:gd name="connsiteY25" fmla="*/ 3413125 h 3413125"/>
              <a:gd name="connsiteX26" fmla="*/ 829509 w 2346325"/>
              <a:gd name="connsiteY26" fmla="*/ 3380885 h 3413125"/>
              <a:gd name="connsiteX27" fmla="*/ 517097 w 2346325"/>
              <a:gd name="connsiteY27" fmla="*/ 3290614 h 3413125"/>
              <a:gd name="connsiteX28" fmla="*/ 230539 w 2346325"/>
              <a:gd name="connsiteY28" fmla="*/ 3150908 h 3413125"/>
              <a:gd name="connsiteX29" fmla="*/ 0 w 2346325"/>
              <a:gd name="connsiteY29" fmla="*/ 2972514 h 3413125"/>
              <a:gd name="connsiteX30" fmla="*/ 228384 w 2346325"/>
              <a:gd name="connsiteY30" fmla="*/ 2611428 h 3413125"/>
              <a:gd name="connsiteX31" fmla="*/ 299485 w 2346325"/>
              <a:gd name="connsiteY31" fmla="*/ 2544799 h 3413125"/>
              <a:gd name="connsiteX32" fmla="*/ 398595 w 2346325"/>
              <a:gd name="connsiteY32" fmla="*/ 2519007 h 3413125"/>
              <a:gd name="connsiteX33" fmla="*/ 538642 w 2346325"/>
              <a:gd name="connsiteY33" fmla="*/ 2561993 h 3413125"/>
              <a:gd name="connsiteX34" fmla="*/ 695926 w 2346325"/>
              <a:gd name="connsiteY34" fmla="*/ 2658713 h 3413125"/>
              <a:gd name="connsiteX35" fmla="*/ 900610 w 2346325"/>
              <a:gd name="connsiteY35" fmla="*/ 2755432 h 3413125"/>
              <a:gd name="connsiteX36" fmla="*/ 1169931 w 2346325"/>
              <a:gd name="connsiteY36" fmla="*/ 2798419 h 3413125"/>
              <a:gd name="connsiteX37" fmla="*/ 1499580 w 2346325"/>
              <a:gd name="connsiteY37" fmla="*/ 2705998 h 3413125"/>
              <a:gd name="connsiteX38" fmla="*/ 1615926 w 2346325"/>
              <a:gd name="connsiteY38" fmla="*/ 2411541 h 3413125"/>
              <a:gd name="connsiteX39" fmla="*/ 1551289 w 2346325"/>
              <a:gd name="connsiteY39" fmla="*/ 2220251 h 3413125"/>
              <a:gd name="connsiteX40" fmla="*/ 1383233 w 2346325"/>
              <a:gd name="connsiteY40" fmla="*/ 2099889 h 3413125"/>
              <a:gd name="connsiteX41" fmla="*/ 1146231 w 2346325"/>
              <a:gd name="connsiteY41" fmla="*/ 2013916 h 3413125"/>
              <a:gd name="connsiteX42" fmla="*/ 872600 w 2346325"/>
              <a:gd name="connsiteY42" fmla="*/ 1934391 h 3413125"/>
              <a:gd name="connsiteX43" fmla="*/ 598970 w 2346325"/>
              <a:gd name="connsiteY43" fmla="*/ 1822626 h 3413125"/>
              <a:gd name="connsiteX44" fmla="*/ 361968 w 2346325"/>
              <a:gd name="connsiteY44" fmla="*/ 1650680 h 3413125"/>
              <a:gd name="connsiteX45" fmla="*/ 191757 w 2346325"/>
              <a:gd name="connsiteY45" fmla="*/ 1386314 h 3413125"/>
              <a:gd name="connsiteX46" fmla="*/ 127119 w 2346325"/>
              <a:gd name="connsiteY46" fmla="*/ 992987 h 3413125"/>
              <a:gd name="connsiteX47" fmla="*/ 204684 w 2346325"/>
              <a:gd name="connsiteY47" fmla="*/ 625453 h 3413125"/>
              <a:gd name="connsiteX48" fmla="*/ 426605 w 2346325"/>
              <a:gd name="connsiteY48" fmla="*/ 307353 h 3413125"/>
              <a:gd name="connsiteX49" fmla="*/ 786418 w 2346325"/>
              <a:gd name="connsiteY49" fmla="*/ 83824 h 3413125"/>
              <a:gd name="connsiteX50" fmla="*/ 1275505 w 2346325"/>
              <a:gd name="connsiteY50" fmla="*/ 0 h 341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346325" h="3413125">
                <a:moveTo>
                  <a:pt x="1275505" y="0"/>
                </a:moveTo>
                <a:cubicBezTo>
                  <a:pt x="1378924" y="0"/>
                  <a:pt x="1478034" y="8597"/>
                  <a:pt x="1577144" y="23643"/>
                </a:cubicBezTo>
                <a:cubicBezTo>
                  <a:pt x="1674100" y="40837"/>
                  <a:pt x="1764592" y="64480"/>
                  <a:pt x="1852929" y="96720"/>
                </a:cubicBezTo>
                <a:cubicBezTo>
                  <a:pt x="1941266" y="126810"/>
                  <a:pt x="2020985" y="165498"/>
                  <a:pt x="2098550" y="208484"/>
                </a:cubicBezTo>
                <a:cubicBezTo>
                  <a:pt x="2173960" y="251471"/>
                  <a:pt x="2240751" y="300905"/>
                  <a:pt x="2301079" y="356787"/>
                </a:cubicBezTo>
                <a:lnTo>
                  <a:pt x="2107168" y="715725"/>
                </a:lnTo>
                <a:cubicBezTo>
                  <a:pt x="2085622" y="752263"/>
                  <a:pt x="2059768" y="780204"/>
                  <a:pt x="2036067" y="797399"/>
                </a:cubicBezTo>
                <a:cubicBezTo>
                  <a:pt x="2010213" y="816743"/>
                  <a:pt x="1977894" y="825340"/>
                  <a:pt x="1936957" y="825340"/>
                </a:cubicBezTo>
                <a:cubicBezTo>
                  <a:pt x="1902484" y="825340"/>
                  <a:pt x="1863702" y="814594"/>
                  <a:pt x="1824920" y="793100"/>
                </a:cubicBezTo>
                <a:cubicBezTo>
                  <a:pt x="1783983" y="769458"/>
                  <a:pt x="1736582" y="745815"/>
                  <a:pt x="1687027" y="717874"/>
                </a:cubicBezTo>
                <a:cubicBezTo>
                  <a:pt x="1635318" y="689933"/>
                  <a:pt x="1577144" y="666290"/>
                  <a:pt x="1510353" y="642648"/>
                </a:cubicBezTo>
                <a:cubicBezTo>
                  <a:pt x="1445716" y="621155"/>
                  <a:pt x="1370306" y="610408"/>
                  <a:pt x="1286278" y="610408"/>
                </a:cubicBezTo>
                <a:cubicBezTo>
                  <a:pt x="1139767" y="610408"/>
                  <a:pt x="1032038" y="640498"/>
                  <a:pt x="960938" y="702829"/>
                </a:cubicBezTo>
                <a:cubicBezTo>
                  <a:pt x="889837" y="765159"/>
                  <a:pt x="853209" y="848983"/>
                  <a:pt x="853209" y="954300"/>
                </a:cubicBezTo>
                <a:cubicBezTo>
                  <a:pt x="853209" y="1020929"/>
                  <a:pt x="874755" y="1076811"/>
                  <a:pt x="917846" y="1121947"/>
                </a:cubicBezTo>
                <a:cubicBezTo>
                  <a:pt x="960938" y="1164933"/>
                  <a:pt x="1016956" y="1203621"/>
                  <a:pt x="1085903" y="1235861"/>
                </a:cubicBezTo>
                <a:cubicBezTo>
                  <a:pt x="1157003" y="1268101"/>
                  <a:pt x="1236722" y="1298191"/>
                  <a:pt x="1325060" y="1323983"/>
                </a:cubicBezTo>
                <a:cubicBezTo>
                  <a:pt x="1415552" y="1349775"/>
                  <a:pt x="1506044" y="1379866"/>
                  <a:pt x="1600845" y="1414255"/>
                </a:cubicBezTo>
                <a:cubicBezTo>
                  <a:pt x="1693491" y="1446495"/>
                  <a:pt x="1786137" y="1485182"/>
                  <a:pt x="1874475" y="1528169"/>
                </a:cubicBezTo>
                <a:cubicBezTo>
                  <a:pt x="1964967" y="1573305"/>
                  <a:pt x="2044686" y="1629187"/>
                  <a:pt x="2113632" y="1697965"/>
                </a:cubicBezTo>
                <a:cubicBezTo>
                  <a:pt x="2182578" y="1766744"/>
                  <a:pt x="2238597" y="1850567"/>
                  <a:pt x="2281688" y="1949436"/>
                </a:cubicBezTo>
                <a:cubicBezTo>
                  <a:pt x="2324779" y="2048305"/>
                  <a:pt x="2346325" y="2166518"/>
                  <a:pt x="2346325" y="2306224"/>
                </a:cubicBezTo>
                <a:cubicBezTo>
                  <a:pt x="2346325" y="2460975"/>
                  <a:pt x="2320470" y="2604980"/>
                  <a:pt x="2266606" y="2738238"/>
                </a:cubicBezTo>
                <a:cubicBezTo>
                  <a:pt x="2212742" y="2873645"/>
                  <a:pt x="2135177" y="2989708"/>
                  <a:pt x="2033913" y="3090727"/>
                </a:cubicBezTo>
                <a:cubicBezTo>
                  <a:pt x="1930493" y="3189596"/>
                  <a:pt x="1805529" y="3269120"/>
                  <a:pt x="1656863" y="3327152"/>
                </a:cubicBezTo>
                <a:cubicBezTo>
                  <a:pt x="1508198" y="3383035"/>
                  <a:pt x="1337987" y="3413125"/>
                  <a:pt x="1148385" y="3413125"/>
                </a:cubicBezTo>
                <a:cubicBezTo>
                  <a:pt x="1042811" y="3413125"/>
                  <a:pt x="937237" y="3402379"/>
                  <a:pt x="829509" y="3380885"/>
                </a:cubicBezTo>
                <a:cubicBezTo>
                  <a:pt x="721781" y="3359392"/>
                  <a:pt x="616207" y="3329302"/>
                  <a:pt x="517097" y="3290614"/>
                </a:cubicBezTo>
                <a:cubicBezTo>
                  <a:pt x="415832" y="3251926"/>
                  <a:pt x="321031" y="3204641"/>
                  <a:pt x="230539" y="3150908"/>
                </a:cubicBezTo>
                <a:cubicBezTo>
                  <a:pt x="142201" y="3097175"/>
                  <a:pt x="64637" y="3039143"/>
                  <a:pt x="0" y="2972514"/>
                </a:cubicBezTo>
                <a:cubicBezTo>
                  <a:pt x="228384" y="2611428"/>
                  <a:pt x="228384" y="2611428"/>
                  <a:pt x="228384" y="2611428"/>
                </a:cubicBezTo>
                <a:cubicBezTo>
                  <a:pt x="245621" y="2583486"/>
                  <a:pt x="269321" y="2559844"/>
                  <a:pt x="299485" y="2544799"/>
                </a:cubicBezTo>
                <a:cubicBezTo>
                  <a:pt x="331804" y="2527604"/>
                  <a:pt x="364122" y="2519007"/>
                  <a:pt x="398595" y="2519007"/>
                </a:cubicBezTo>
                <a:cubicBezTo>
                  <a:pt x="443841" y="2519007"/>
                  <a:pt x="491242" y="2534052"/>
                  <a:pt x="538642" y="2561993"/>
                </a:cubicBezTo>
                <a:cubicBezTo>
                  <a:pt x="583888" y="2592084"/>
                  <a:pt x="637752" y="2624324"/>
                  <a:pt x="695926" y="2658713"/>
                </a:cubicBezTo>
                <a:cubicBezTo>
                  <a:pt x="756254" y="2693102"/>
                  <a:pt x="823045" y="2725342"/>
                  <a:pt x="900610" y="2755432"/>
                </a:cubicBezTo>
                <a:cubicBezTo>
                  <a:pt x="976020" y="2783373"/>
                  <a:pt x="1066512" y="2798419"/>
                  <a:pt x="1169931" y="2798419"/>
                </a:cubicBezTo>
                <a:cubicBezTo>
                  <a:pt x="1312132" y="2798419"/>
                  <a:pt x="1422015" y="2768328"/>
                  <a:pt x="1499580" y="2705998"/>
                </a:cubicBezTo>
                <a:cubicBezTo>
                  <a:pt x="1577144" y="2643667"/>
                  <a:pt x="1615926" y="2544799"/>
                  <a:pt x="1615926" y="2411541"/>
                </a:cubicBezTo>
                <a:cubicBezTo>
                  <a:pt x="1615926" y="2334165"/>
                  <a:pt x="1594381" y="2269685"/>
                  <a:pt x="1551289" y="2220251"/>
                </a:cubicBezTo>
                <a:cubicBezTo>
                  <a:pt x="1508198" y="2172966"/>
                  <a:pt x="1452179" y="2132129"/>
                  <a:pt x="1383233" y="2099889"/>
                </a:cubicBezTo>
                <a:cubicBezTo>
                  <a:pt x="1314287" y="2067649"/>
                  <a:pt x="1234568" y="2039708"/>
                  <a:pt x="1146231" y="2013916"/>
                </a:cubicBezTo>
                <a:cubicBezTo>
                  <a:pt x="1055739" y="1990273"/>
                  <a:pt x="965247" y="1962332"/>
                  <a:pt x="872600" y="1934391"/>
                </a:cubicBezTo>
                <a:cubicBezTo>
                  <a:pt x="777799" y="1904300"/>
                  <a:pt x="687307" y="1867762"/>
                  <a:pt x="598970" y="1822626"/>
                </a:cubicBezTo>
                <a:cubicBezTo>
                  <a:pt x="510633" y="1779640"/>
                  <a:pt x="430914" y="1721608"/>
                  <a:pt x="361968" y="1650680"/>
                </a:cubicBezTo>
                <a:cubicBezTo>
                  <a:pt x="290867" y="1579753"/>
                  <a:pt x="234848" y="1491630"/>
                  <a:pt x="191757" y="1386314"/>
                </a:cubicBezTo>
                <a:cubicBezTo>
                  <a:pt x="148665" y="1278847"/>
                  <a:pt x="127119" y="1147739"/>
                  <a:pt x="127119" y="992987"/>
                </a:cubicBezTo>
                <a:cubicBezTo>
                  <a:pt x="127119" y="868327"/>
                  <a:pt x="152974" y="745815"/>
                  <a:pt x="204684" y="625453"/>
                </a:cubicBezTo>
                <a:cubicBezTo>
                  <a:pt x="254239" y="507240"/>
                  <a:pt x="327494" y="401923"/>
                  <a:pt x="426605" y="307353"/>
                </a:cubicBezTo>
                <a:cubicBezTo>
                  <a:pt x="523560" y="214932"/>
                  <a:pt x="644216" y="139706"/>
                  <a:pt x="786418" y="83824"/>
                </a:cubicBezTo>
                <a:cubicBezTo>
                  <a:pt x="928619" y="27941"/>
                  <a:pt x="1092366" y="0"/>
                  <a:pt x="1275505" y="0"/>
                </a:cubicBezTo>
                <a:close/>
              </a:path>
            </a:pathLst>
          </a:custGeom>
          <a:solidFill>
            <a:schemeClr val="bg2"/>
          </a:solidFill>
        </p:spPr>
        <p:txBody>
          <a:bodyPr wrap="square" anchor="ctr">
            <a:noAutofit/>
          </a:bodyPr>
          <a:lstStyle>
            <a:lvl1pPr marL="0" indent="0" algn="ctr">
              <a:buNone/>
              <a:defRPr sz="1500"/>
            </a:lvl1pPr>
          </a:lstStyle>
          <a:p>
            <a:endParaRPr lang="en-US"/>
          </a:p>
        </p:txBody>
      </p:sp>
      <p:sp>
        <p:nvSpPr>
          <p:cNvPr id="4" name="Title Placeholder 1"/>
          <p:cNvSpPr>
            <a:spLocks noGrp="1"/>
          </p:cNvSpPr>
          <p:nvPr>
            <p:ph type="title" hasCustomPrompt="1"/>
          </p:nvPr>
        </p:nvSpPr>
        <p:spPr>
          <a:xfrm>
            <a:off x="1816100" y="1989137"/>
            <a:ext cx="5041900" cy="1463675"/>
          </a:xfrm>
          <a:prstGeom prst="rect">
            <a:avLst/>
          </a:prstGeom>
        </p:spPr>
        <p:txBody>
          <a:bodyPr vert="horz" lIns="91440" tIns="45720" rIns="91440" bIns="45720" rtlCol="0" anchor="t">
            <a:normAutofit/>
          </a:bodyPr>
          <a:lstStyle>
            <a:lvl1pPr algn="l">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1369573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1_Custom Layout">
    <p:spTree>
      <p:nvGrpSpPr>
        <p:cNvPr id="1" name=""/>
        <p:cNvGrpSpPr/>
        <p:nvPr/>
      </p:nvGrpSpPr>
      <p:grpSpPr>
        <a:xfrm>
          <a:off x="0" y="0"/>
          <a:ext cx="0" cy="0"/>
          <a:chOff x="0" y="0"/>
          <a:chExt cx="0" cy="0"/>
        </a:xfrm>
      </p:grpSpPr>
      <p:sp>
        <p:nvSpPr>
          <p:cNvPr id="22" name="Picture Placeholder 21"/>
          <p:cNvSpPr>
            <a:spLocks noGrp="1"/>
          </p:cNvSpPr>
          <p:nvPr>
            <p:ph type="pic" sz="quarter" idx="10"/>
          </p:nvPr>
        </p:nvSpPr>
        <p:spPr>
          <a:xfrm>
            <a:off x="1654175" y="1720850"/>
            <a:ext cx="4870450" cy="3340100"/>
          </a:xfrm>
          <a:custGeom>
            <a:avLst/>
            <a:gdLst>
              <a:gd name="connsiteX0" fmla="*/ 0 w 4870450"/>
              <a:gd name="connsiteY0" fmla="*/ 0 h 3340100"/>
              <a:gd name="connsiteX1" fmla="*/ 650254 w 4870450"/>
              <a:gd name="connsiteY1" fmla="*/ 0 h 3340100"/>
              <a:gd name="connsiteX2" fmla="*/ 820354 w 4870450"/>
              <a:gd name="connsiteY2" fmla="*/ 47286 h 3340100"/>
              <a:gd name="connsiteX3" fmla="*/ 908634 w 4870450"/>
              <a:gd name="connsiteY3" fmla="*/ 167650 h 3340100"/>
              <a:gd name="connsiteX4" fmla="*/ 1367257 w 4870450"/>
              <a:gd name="connsiteY4" fmla="*/ 1908628 h 3340100"/>
              <a:gd name="connsiteX5" fmla="*/ 1412474 w 4870450"/>
              <a:gd name="connsiteY5" fmla="*/ 2091324 h 3340100"/>
              <a:gd name="connsiteX6" fmla="*/ 1446924 w 4870450"/>
              <a:gd name="connsiteY6" fmla="*/ 2291214 h 3340100"/>
              <a:gd name="connsiteX7" fmla="*/ 1498600 w 4870450"/>
              <a:gd name="connsiteY7" fmla="*/ 2089174 h 3340100"/>
              <a:gd name="connsiteX8" fmla="*/ 1550276 w 4870450"/>
              <a:gd name="connsiteY8" fmla="*/ 1908628 h 3340100"/>
              <a:gd name="connsiteX9" fmla="*/ 2092873 w 4870450"/>
              <a:gd name="connsiteY9" fmla="*/ 167650 h 3340100"/>
              <a:gd name="connsiteX10" fmla="*/ 2181152 w 4870450"/>
              <a:gd name="connsiteY10" fmla="*/ 51585 h 3340100"/>
              <a:gd name="connsiteX11" fmla="*/ 2344792 w 4870450"/>
              <a:gd name="connsiteY11" fmla="*/ 0 h 3340100"/>
              <a:gd name="connsiteX12" fmla="*/ 2575181 w 4870450"/>
              <a:gd name="connsiteY12" fmla="*/ 0 h 3340100"/>
              <a:gd name="connsiteX13" fmla="*/ 2740974 w 4870450"/>
              <a:gd name="connsiteY13" fmla="*/ 45136 h 3340100"/>
              <a:gd name="connsiteX14" fmla="*/ 2831407 w 4870450"/>
              <a:gd name="connsiteY14" fmla="*/ 167650 h 3340100"/>
              <a:gd name="connsiteX15" fmla="*/ 3369697 w 4870450"/>
              <a:gd name="connsiteY15" fmla="*/ 1908628 h 3340100"/>
              <a:gd name="connsiteX16" fmla="*/ 3421373 w 4870450"/>
              <a:gd name="connsiteY16" fmla="*/ 2080577 h 3340100"/>
              <a:gd name="connsiteX17" fmla="*/ 3470896 w 4870450"/>
              <a:gd name="connsiteY17" fmla="*/ 2274019 h 3340100"/>
              <a:gd name="connsiteX18" fmla="*/ 3507499 w 4870450"/>
              <a:gd name="connsiteY18" fmla="*/ 2080577 h 3340100"/>
              <a:gd name="connsiteX19" fmla="*/ 3548409 w 4870450"/>
              <a:gd name="connsiteY19" fmla="*/ 1908628 h 3340100"/>
              <a:gd name="connsiteX20" fmla="*/ 4007033 w 4870450"/>
              <a:gd name="connsiteY20" fmla="*/ 167650 h 3340100"/>
              <a:gd name="connsiteX21" fmla="*/ 4095312 w 4870450"/>
              <a:gd name="connsiteY21" fmla="*/ 51585 h 3340100"/>
              <a:gd name="connsiteX22" fmla="*/ 4258953 w 4870450"/>
              <a:gd name="connsiteY22" fmla="*/ 0 h 3340100"/>
              <a:gd name="connsiteX23" fmla="*/ 4870450 w 4870450"/>
              <a:gd name="connsiteY23" fmla="*/ 0 h 3340100"/>
              <a:gd name="connsiteX24" fmla="*/ 3836933 w 4870450"/>
              <a:gd name="connsiteY24" fmla="*/ 3340100 h 3340100"/>
              <a:gd name="connsiteX25" fmla="*/ 3135002 w 4870450"/>
              <a:gd name="connsiteY25" fmla="*/ 3340100 h 3340100"/>
              <a:gd name="connsiteX26" fmla="*/ 2506279 w 4870450"/>
              <a:gd name="connsiteY26" fmla="*/ 1270270 h 3340100"/>
              <a:gd name="connsiteX27" fmla="*/ 2471829 w 4870450"/>
              <a:gd name="connsiteY27" fmla="*/ 1164951 h 3340100"/>
              <a:gd name="connsiteX28" fmla="*/ 2439531 w 4870450"/>
              <a:gd name="connsiteY28" fmla="*/ 1042438 h 3340100"/>
              <a:gd name="connsiteX29" fmla="*/ 2405081 w 4870450"/>
              <a:gd name="connsiteY29" fmla="*/ 1164951 h 3340100"/>
              <a:gd name="connsiteX30" fmla="*/ 2372783 w 4870450"/>
              <a:gd name="connsiteY30" fmla="*/ 1270270 h 3340100"/>
              <a:gd name="connsiteX31" fmla="*/ 1735448 w 4870450"/>
              <a:gd name="connsiteY31" fmla="*/ 3340100 h 3340100"/>
              <a:gd name="connsiteX32" fmla="*/ 1031364 w 4870450"/>
              <a:gd name="connsiteY32" fmla="*/ 3340100 h 334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70450" h="3340100">
                <a:moveTo>
                  <a:pt x="0" y="0"/>
                </a:moveTo>
                <a:cubicBezTo>
                  <a:pt x="650254" y="0"/>
                  <a:pt x="650254" y="0"/>
                  <a:pt x="650254" y="0"/>
                </a:cubicBezTo>
                <a:cubicBezTo>
                  <a:pt x="719156" y="0"/>
                  <a:pt x="775138" y="15045"/>
                  <a:pt x="820354" y="47286"/>
                </a:cubicBezTo>
                <a:cubicBezTo>
                  <a:pt x="865570" y="77377"/>
                  <a:pt x="893562" y="118215"/>
                  <a:pt x="908634" y="167650"/>
                </a:cubicBezTo>
                <a:cubicBezTo>
                  <a:pt x="1367257" y="1908628"/>
                  <a:pt x="1367257" y="1908628"/>
                  <a:pt x="1367257" y="1908628"/>
                </a:cubicBezTo>
                <a:cubicBezTo>
                  <a:pt x="1382329" y="1966661"/>
                  <a:pt x="1397402" y="2026843"/>
                  <a:pt x="1412474" y="2091324"/>
                </a:cubicBezTo>
                <a:cubicBezTo>
                  <a:pt x="1429699" y="2153655"/>
                  <a:pt x="1440465" y="2222434"/>
                  <a:pt x="1446924" y="2291214"/>
                </a:cubicBezTo>
                <a:cubicBezTo>
                  <a:pt x="1461996" y="2220285"/>
                  <a:pt x="1479222" y="2153655"/>
                  <a:pt x="1498600" y="2089174"/>
                </a:cubicBezTo>
                <a:cubicBezTo>
                  <a:pt x="1515825" y="2026843"/>
                  <a:pt x="1535204" y="1966661"/>
                  <a:pt x="1550276" y="1908628"/>
                </a:cubicBezTo>
                <a:cubicBezTo>
                  <a:pt x="2092873" y="167650"/>
                  <a:pt x="2092873" y="167650"/>
                  <a:pt x="2092873" y="167650"/>
                </a:cubicBezTo>
                <a:cubicBezTo>
                  <a:pt x="2105792" y="124663"/>
                  <a:pt x="2135936" y="85974"/>
                  <a:pt x="2181152" y="51585"/>
                </a:cubicBezTo>
                <a:cubicBezTo>
                  <a:pt x="2226369" y="17195"/>
                  <a:pt x="2280198" y="0"/>
                  <a:pt x="2344792" y="0"/>
                </a:cubicBezTo>
                <a:cubicBezTo>
                  <a:pt x="2575181" y="0"/>
                  <a:pt x="2575181" y="0"/>
                  <a:pt x="2575181" y="0"/>
                </a:cubicBezTo>
                <a:cubicBezTo>
                  <a:pt x="2641929" y="0"/>
                  <a:pt x="2697911" y="15045"/>
                  <a:pt x="2740974" y="45136"/>
                </a:cubicBezTo>
                <a:cubicBezTo>
                  <a:pt x="2784037" y="75227"/>
                  <a:pt x="2814181" y="116065"/>
                  <a:pt x="2831407" y="167650"/>
                </a:cubicBezTo>
                <a:cubicBezTo>
                  <a:pt x="3369697" y="1908628"/>
                  <a:pt x="3369697" y="1908628"/>
                  <a:pt x="3369697" y="1908628"/>
                </a:cubicBezTo>
                <a:cubicBezTo>
                  <a:pt x="3386922" y="1962362"/>
                  <a:pt x="3404148" y="2020395"/>
                  <a:pt x="3421373" y="2080577"/>
                </a:cubicBezTo>
                <a:cubicBezTo>
                  <a:pt x="3440751" y="2140759"/>
                  <a:pt x="3455823" y="2205240"/>
                  <a:pt x="3470896" y="2274019"/>
                </a:cubicBezTo>
                <a:cubicBezTo>
                  <a:pt x="3481661" y="2207389"/>
                  <a:pt x="3494580" y="2142908"/>
                  <a:pt x="3507499" y="2080577"/>
                </a:cubicBezTo>
                <a:cubicBezTo>
                  <a:pt x="3520418" y="2020395"/>
                  <a:pt x="3533337" y="1962362"/>
                  <a:pt x="3548409" y="1908628"/>
                </a:cubicBezTo>
                <a:cubicBezTo>
                  <a:pt x="4007033" y="167650"/>
                  <a:pt x="4007033" y="167650"/>
                  <a:pt x="4007033" y="167650"/>
                </a:cubicBezTo>
                <a:cubicBezTo>
                  <a:pt x="4019952" y="124663"/>
                  <a:pt x="4047943" y="83825"/>
                  <a:pt x="4095312" y="51585"/>
                </a:cubicBezTo>
                <a:cubicBezTo>
                  <a:pt x="4140529" y="17195"/>
                  <a:pt x="4196511" y="0"/>
                  <a:pt x="4258953" y="0"/>
                </a:cubicBezTo>
                <a:cubicBezTo>
                  <a:pt x="4870450" y="0"/>
                  <a:pt x="4870450" y="0"/>
                  <a:pt x="4870450" y="0"/>
                </a:cubicBezTo>
                <a:cubicBezTo>
                  <a:pt x="3836933" y="3340100"/>
                  <a:pt x="3836933" y="3340100"/>
                  <a:pt x="3836933" y="3340100"/>
                </a:cubicBezTo>
                <a:cubicBezTo>
                  <a:pt x="3135002" y="3340100"/>
                  <a:pt x="3135002" y="3340100"/>
                  <a:pt x="3135002" y="3340100"/>
                </a:cubicBezTo>
                <a:cubicBezTo>
                  <a:pt x="2506279" y="1270270"/>
                  <a:pt x="2506279" y="1270270"/>
                  <a:pt x="2506279" y="1270270"/>
                </a:cubicBezTo>
                <a:cubicBezTo>
                  <a:pt x="2495514" y="1238029"/>
                  <a:pt x="2484748" y="1203639"/>
                  <a:pt x="2471829" y="1164951"/>
                </a:cubicBezTo>
                <a:cubicBezTo>
                  <a:pt x="2461063" y="1126263"/>
                  <a:pt x="2450297" y="1085425"/>
                  <a:pt x="2439531" y="1042438"/>
                </a:cubicBezTo>
                <a:cubicBezTo>
                  <a:pt x="2428766" y="1085425"/>
                  <a:pt x="2418000" y="1126263"/>
                  <a:pt x="2405081" y="1164951"/>
                </a:cubicBezTo>
                <a:cubicBezTo>
                  <a:pt x="2394315" y="1203639"/>
                  <a:pt x="2383549" y="1238029"/>
                  <a:pt x="2372783" y="1270270"/>
                </a:cubicBezTo>
                <a:cubicBezTo>
                  <a:pt x="1735448" y="3340100"/>
                  <a:pt x="1735448" y="3340100"/>
                  <a:pt x="1735448" y="3340100"/>
                </a:cubicBezTo>
                <a:cubicBezTo>
                  <a:pt x="1031364" y="3340100"/>
                  <a:pt x="1031364" y="3340100"/>
                  <a:pt x="1031364" y="3340100"/>
                </a:cubicBezTo>
                <a:close/>
              </a:path>
            </a:pathLst>
          </a:custGeom>
          <a:solidFill>
            <a:schemeClr val="bg2"/>
          </a:solidFill>
        </p:spPr>
        <p:txBody>
          <a:bodyPr wrap="square" anchor="ctr">
            <a:noAutofit/>
          </a:bodyPr>
          <a:lstStyle>
            <a:lvl1pPr marL="0" indent="0" algn="ctr">
              <a:buNone/>
              <a:defRPr sz="1500"/>
            </a:lvl1pPr>
          </a:lstStyle>
          <a:p>
            <a:endParaRPr lang="en-US"/>
          </a:p>
        </p:txBody>
      </p:sp>
      <p:sp>
        <p:nvSpPr>
          <p:cNvPr id="5" name="Title Placeholder 1"/>
          <p:cNvSpPr>
            <a:spLocks noGrp="1"/>
          </p:cNvSpPr>
          <p:nvPr>
            <p:ph type="title" hasCustomPrompt="1"/>
          </p:nvPr>
        </p:nvSpPr>
        <p:spPr>
          <a:xfrm>
            <a:off x="7150100" y="1989137"/>
            <a:ext cx="3454400" cy="1463675"/>
          </a:xfrm>
          <a:prstGeom prst="rect">
            <a:avLst/>
          </a:prstGeom>
        </p:spPr>
        <p:txBody>
          <a:bodyPr vert="horz" lIns="91440" tIns="45720" rIns="91440" bIns="45720" rtlCol="0" anchor="t">
            <a:normAutofit/>
          </a:bodyPr>
          <a:lstStyle>
            <a:lvl1pPr algn="l">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5406397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94_Custom Layout">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8" name="Ink 37"/>
              <p14:cNvContentPartPr/>
              <p14:nvPr userDrawn="1"/>
            </p14:nvContentPartPr>
            <p14:xfrm>
              <a:off x="1948569" y="1237763"/>
              <a:ext cx="15840" cy="9720"/>
            </p14:xfrm>
          </p:contentPart>
        </mc:Choice>
        <mc:Fallback xmlns="">
          <p:pic>
            <p:nvPicPr>
              <p:cNvPr id="38" name="Ink 37"/>
              <p:cNvPicPr/>
              <p:nvPr/>
            </p:nvPicPr>
            <p:blipFill>
              <a:blip r:embed="rId3"/>
              <a:stretch>
                <a:fillRect/>
              </a:stretch>
            </p:blipFill>
            <p:spPr>
              <a:xfrm>
                <a:off x="1939569" y="1228763"/>
                <a:ext cx="334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38"/>
              <p14:cNvContentPartPr/>
              <p14:nvPr userDrawn="1"/>
            </p14:nvContentPartPr>
            <p14:xfrm>
              <a:off x="4859529" y="2583083"/>
              <a:ext cx="360" cy="360"/>
            </p14:xfrm>
          </p:contentPart>
        </mc:Choice>
        <mc:Fallback xmlns="">
          <p:pic>
            <p:nvPicPr>
              <p:cNvPr id="39" name="Ink 38"/>
              <p:cNvPicPr/>
              <p:nvPr/>
            </p:nvPicPr>
            <p:blipFill>
              <a:blip r:embed="rId5"/>
              <a:stretch>
                <a:fillRect/>
              </a:stretch>
            </p:blipFill>
            <p:spPr>
              <a:xfrm>
                <a:off x="4850529" y="2574083"/>
                <a:ext cx="18000" cy="18000"/>
              </a:xfrm>
              <a:prstGeom prst="rect">
                <a:avLst/>
              </a:prstGeom>
            </p:spPr>
          </p:pic>
        </mc:Fallback>
      </mc:AlternateContent>
      <p:sp>
        <p:nvSpPr>
          <p:cNvPr id="50" name="Picture Placeholder 49"/>
          <p:cNvSpPr>
            <a:spLocks noGrp="1"/>
          </p:cNvSpPr>
          <p:nvPr>
            <p:ph type="pic" sz="quarter" idx="10"/>
          </p:nvPr>
        </p:nvSpPr>
        <p:spPr>
          <a:xfrm>
            <a:off x="4357688" y="1138238"/>
            <a:ext cx="3476625" cy="3413125"/>
          </a:xfrm>
          <a:custGeom>
            <a:avLst/>
            <a:gdLst>
              <a:gd name="connsiteX0" fmla="*/ 1739962 w 3476625"/>
              <a:gd name="connsiteY0" fmla="*/ 639763 h 3413125"/>
              <a:gd name="connsiteX1" fmla="*/ 1336472 w 3476625"/>
              <a:gd name="connsiteY1" fmla="*/ 712910 h 3413125"/>
              <a:gd name="connsiteX2" fmla="*/ 1040868 w 3476625"/>
              <a:gd name="connsiteY2" fmla="*/ 923745 h 3413125"/>
              <a:gd name="connsiteX3" fmla="*/ 855306 w 3476625"/>
              <a:gd name="connsiteY3" fmla="*/ 1259359 h 3413125"/>
              <a:gd name="connsiteX4" fmla="*/ 790575 w 3476625"/>
              <a:gd name="connsiteY4" fmla="*/ 1704694 h 3413125"/>
              <a:gd name="connsiteX5" fmla="*/ 855306 w 3476625"/>
              <a:gd name="connsiteY5" fmla="*/ 2154331 h 3413125"/>
              <a:gd name="connsiteX6" fmla="*/ 1040868 w 3476625"/>
              <a:gd name="connsiteY6" fmla="*/ 2489946 h 3413125"/>
              <a:gd name="connsiteX7" fmla="*/ 1336472 w 3476625"/>
              <a:gd name="connsiteY7" fmla="*/ 2700781 h 3413125"/>
              <a:gd name="connsiteX8" fmla="*/ 1739962 w 3476625"/>
              <a:gd name="connsiteY8" fmla="*/ 2771776 h 3413125"/>
              <a:gd name="connsiteX9" fmla="*/ 2136978 w 3476625"/>
              <a:gd name="connsiteY9" fmla="*/ 2700781 h 3413125"/>
              <a:gd name="connsiteX10" fmla="*/ 2432582 w 3476625"/>
              <a:gd name="connsiteY10" fmla="*/ 2489946 h 3413125"/>
              <a:gd name="connsiteX11" fmla="*/ 2618144 w 3476625"/>
              <a:gd name="connsiteY11" fmla="*/ 2154331 h 3413125"/>
              <a:gd name="connsiteX12" fmla="*/ 2682875 w 3476625"/>
              <a:gd name="connsiteY12" fmla="*/ 1704694 h 3413125"/>
              <a:gd name="connsiteX13" fmla="*/ 2618144 w 3476625"/>
              <a:gd name="connsiteY13" fmla="*/ 1259359 h 3413125"/>
              <a:gd name="connsiteX14" fmla="*/ 2432582 w 3476625"/>
              <a:gd name="connsiteY14" fmla="*/ 923745 h 3413125"/>
              <a:gd name="connsiteX15" fmla="*/ 2136978 w 3476625"/>
              <a:gd name="connsiteY15" fmla="*/ 712910 h 3413125"/>
              <a:gd name="connsiteX16" fmla="*/ 1739962 w 3476625"/>
              <a:gd name="connsiteY16" fmla="*/ 639763 h 3413125"/>
              <a:gd name="connsiteX17" fmla="*/ 1742621 w 3476625"/>
              <a:gd name="connsiteY17" fmla="*/ 0 h 3413125"/>
              <a:gd name="connsiteX18" fmla="*/ 2451301 w 3476625"/>
              <a:gd name="connsiteY18" fmla="*/ 133258 h 3413125"/>
              <a:gd name="connsiteX19" fmla="*/ 3000582 w 3476625"/>
              <a:gd name="connsiteY19" fmla="*/ 494344 h 3413125"/>
              <a:gd name="connsiteX20" fmla="*/ 3351691 w 3476625"/>
              <a:gd name="connsiteY20" fmla="*/ 1033825 h 3413125"/>
              <a:gd name="connsiteX21" fmla="*/ 3476625 w 3476625"/>
              <a:gd name="connsiteY21" fmla="*/ 1704413 h 3413125"/>
              <a:gd name="connsiteX22" fmla="*/ 3351691 w 3476625"/>
              <a:gd name="connsiteY22" fmla="*/ 2379301 h 3413125"/>
              <a:gd name="connsiteX23" fmla="*/ 3000582 w 3476625"/>
              <a:gd name="connsiteY23" fmla="*/ 2920930 h 3413125"/>
              <a:gd name="connsiteX24" fmla="*/ 2451301 w 3476625"/>
              <a:gd name="connsiteY24" fmla="*/ 3282016 h 3413125"/>
              <a:gd name="connsiteX25" fmla="*/ 1742621 w 3476625"/>
              <a:gd name="connsiteY25" fmla="*/ 3413125 h 3413125"/>
              <a:gd name="connsiteX26" fmla="*/ 1029633 w 3476625"/>
              <a:gd name="connsiteY26" fmla="*/ 3282016 h 3413125"/>
              <a:gd name="connsiteX27" fmla="*/ 480351 w 3476625"/>
              <a:gd name="connsiteY27" fmla="*/ 2920930 h 3413125"/>
              <a:gd name="connsiteX28" fmla="*/ 127088 w 3476625"/>
              <a:gd name="connsiteY28" fmla="*/ 2379301 h 3413125"/>
              <a:gd name="connsiteX29" fmla="*/ 0 w 3476625"/>
              <a:gd name="connsiteY29" fmla="*/ 1704413 h 3413125"/>
              <a:gd name="connsiteX30" fmla="*/ 127088 w 3476625"/>
              <a:gd name="connsiteY30" fmla="*/ 1031675 h 3413125"/>
              <a:gd name="connsiteX31" fmla="*/ 480351 w 3476625"/>
              <a:gd name="connsiteY31" fmla="*/ 490046 h 3413125"/>
              <a:gd name="connsiteX32" fmla="*/ 1029633 w 3476625"/>
              <a:gd name="connsiteY32" fmla="*/ 131109 h 3413125"/>
              <a:gd name="connsiteX33" fmla="*/ 1742621 w 3476625"/>
              <a:gd name="connsiteY33" fmla="*/ 0 h 341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476625" h="3413125">
                <a:moveTo>
                  <a:pt x="1739962" y="639763"/>
                </a:moveTo>
                <a:cubicBezTo>
                  <a:pt x="1588923" y="639763"/>
                  <a:pt x="1455146" y="663428"/>
                  <a:pt x="1336472" y="712910"/>
                </a:cubicBezTo>
                <a:cubicBezTo>
                  <a:pt x="1219957" y="762392"/>
                  <a:pt x="1120703" y="831236"/>
                  <a:pt x="1040868" y="923745"/>
                </a:cubicBezTo>
                <a:cubicBezTo>
                  <a:pt x="961033" y="1016254"/>
                  <a:pt x="898460" y="1128125"/>
                  <a:pt x="855306" y="1259359"/>
                </a:cubicBezTo>
                <a:cubicBezTo>
                  <a:pt x="812152" y="1392745"/>
                  <a:pt x="790575" y="1541189"/>
                  <a:pt x="790575" y="1704694"/>
                </a:cubicBezTo>
                <a:cubicBezTo>
                  <a:pt x="790575" y="1872501"/>
                  <a:pt x="812152" y="2020946"/>
                  <a:pt x="855306" y="2154331"/>
                </a:cubicBezTo>
                <a:cubicBezTo>
                  <a:pt x="898460" y="2285565"/>
                  <a:pt x="961033" y="2397437"/>
                  <a:pt x="1040868" y="2489946"/>
                </a:cubicBezTo>
                <a:cubicBezTo>
                  <a:pt x="1120703" y="2582455"/>
                  <a:pt x="1219957" y="2651299"/>
                  <a:pt x="1336472" y="2700781"/>
                </a:cubicBezTo>
                <a:cubicBezTo>
                  <a:pt x="1455146" y="2748111"/>
                  <a:pt x="1588923" y="2771776"/>
                  <a:pt x="1739962" y="2771776"/>
                </a:cubicBezTo>
                <a:cubicBezTo>
                  <a:pt x="1886685" y="2771776"/>
                  <a:pt x="2020462" y="2748111"/>
                  <a:pt x="2136978" y="2700781"/>
                </a:cubicBezTo>
                <a:cubicBezTo>
                  <a:pt x="2253494" y="2651299"/>
                  <a:pt x="2352748" y="2582455"/>
                  <a:pt x="2432582" y="2489946"/>
                </a:cubicBezTo>
                <a:cubicBezTo>
                  <a:pt x="2512417" y="2397437"/>
                  <a:pt x="2574990" y="2285565"/>
                  <a:pt x="2618144" y="2154331"/>
                </a:cubicBezTo>
                <a:cubicBezTo>
                  <a:pt x="2661298" y="2020946"/>
                  <a:pt x="2682875" y="1872501"/>
                  <a:pt x="2682875" y="1704694"/>
                </a:cubicBezTo>
                <a:cubicBezTo>
                  <a:pt x="2682875" y="1541189"/>
                  <a:pt x="2661298" y="1392745"/>
                  <a:pt x="2618144" y="1259359"/>
                </a:cubicBezTo>
                <a:cubicBezTo>
                  <a:pt x="2574990" y="1128125"/>
                  <a:pt x="2512417" y="1016254"/>
                  <a:pt x="2432582" y="923745"/>
                </a:cubicBezTo>
                <a:cubicBezTo>
                  <a:pt x="2352748" y="831236"/>
                  <a:pt x="2253494" y="762392"/>
                  <a:pt x="2136978" y="712910"/>
                </a:cubicBezTo>
                <a:cubicBezTo>
                  <a:pt x="2020462" y="663428"/>
                  <a:pt x="1886685" y="639763"/>
                  <a:pt x="1739962" y="639763"/>
                </a:cubicBezTo>
                <a:close/>
                <a:moveTo>
                  <a:pt x="1742621" y="0"/>
                </a:moveTo>
                <a:cubicBezTo>
                  <a:pt x="2001106" y="0"/>
                  <a:pt x="2238051" y="45136"/>
                  <a:pt x="2451301" y="133258"/>
                </a:cubicBezTo>
                <a:cubicBezTo>
                  <a:pt x="2666705" y="219231"/>
                  <a:pt x="2847645" y="339593"/>
                  <a:pt x="3000582" y="494344"/>
                </a:cubicBezTo>
                <a:cubicBezTo>
                  <a:pt x="3151365" y="646946"/>
                  <a:pt x="3269837" y="825340"/>
                  <a:pt x="3351691" y="1033825"/>
                </a:cubicBezTo>
                <a:cubicBezTo>
                  <a:pt x="3435698" y="1242309"/>
                  <a:pt x="3476625" y="1465839"/>
                  <a:pt x="3476625" y="1704413"/>
                </a:cubicBezTo>
                <a:cubicBezTo>
                  <a:pt x="3476625" y="1947287"/>
                  <a:pt x="3435698" y="2170816"/>
                  <a:pt x="3351691" y="2379301"/>
                </a:cubicBezTo>
                <a:cubicBezTo>
                  <a:pt x="3269837" y="2587785"/>
                  <a:pt x="3151365" y="2768328"/>
                  <a:pt x="3000582" y="2920930"/>
                </a:cubicBezTo>
                <a:cubicBezTo>
                  <a:pt x="2847645" y="3073532"/>
                  <a:pt x="2666705" y="3193894"/>
                  <a:pt x="2451301" y="3282016"/>
                </a:cubicBezTo>
                <a:cubicBezTo>
                  <a:pt x="2238051" y="3367989"/>
                  <a:pt x="2001106" y="3413125"/>
                  <a:pt x="1742621" y="3413125"/>
                </a:cubicBezTo>
                <a:cubicBezTo>
                  <a:pt x="1481982" y="3413125"/>
                  <a:pt x="1245037" y="3367989"/>
                  <a:pt x="1029633" y="3282016"/>
                </a:cubicBezTo>
                <a:cubicBezTo>
                  <a:pt x="816382" y="3193894"/>
                  <a:pt x="631134" y="3073532"/>
                  <a:pt x="480351" y="2920930"/>
                </a:cubicBezTo>
                <a:cubicBezTo>
                  <a:pt x="327414" y="2768328"/>
                  <a:pt x="208942" y="2587785"/>
                  <a:pt x="127088" y="2379301"/>
                </a:cubicBezTo>
                <a:cubicBezTo>
                  <a:pt x="43081" y="2170816"/>
                  <a:pt x="0" y="1947287"/>
                  <a:pt x="0" y="1704413"/>
                </a:cubicBezTo>
                <a:cubicBezTo>
                  <a:pt x="0" y="1463689"/>
                  <a:pt x="43081" y="1240160"/>
                  <a:pt x="127088" y="1031675"/>
                </a:cubicBezTo>
                <a:cubicBezTo>
                  <a:pt x="208942" y="823191"/>
                  <a:pt x="327414" y="644797"/>
                  <a:pt x="480351" y="490046"/>
                </a:cubicBezTo>
                <a:cubicBezTo>
                  <a:pt x="631134" y="337444"/>
                  <a:pt x="816382" y="219231"/>
                  <a:pt x="1029633" y="131109"/>
                </a:cubicBezTo>
                <a:cubicBezTo>
                  <a:pt x="1245037" y="45136"/>
                  <a:pt x="1481982" y="0"/>
                  <a:pt x="1742621" y="0"/>
                </a:cubicBezTo>
                <a:close/>
              </a:path>
            </a:pathLst>
          </a:custGeom>
          <a:solidFill>
            <a:schemeClr val="bg2"/>
          </a:solidFill>
        </p:spPr>
        <p:txBody>
          <a:bodyPr wrap="square" anchor="ctr">
            <a:noAutofit/>
          </a:bodyPr>
          <a:lstStyle>
            <a:lvl1pPr marL="0" indent="0" algn="ctr">
              <a:buNone/>
              <a:defRPr sz="1500"/>
            </a:lvl1pPr>
          </a:lstStyle>
          <a:p>
            <a:endParaRPr lang="en-US"/>
          </a:p>
        </p:txBody>
      </p:sp>
      <p:sp>
        <p:nvSpPr>
          <p:cNvPr id="53" name="Title Placeholder 1"/>
          <p:cNvSpPr>
            <a:spLocks noGrp="1"/>
          </p:cNvSpPr>
          <p:nvPr>
            <p:ph type="title" hasCustomPrompt="1"/>
          </p:nvPr>
        </p:nvSpPr>
        <p:spPr>
          <a:xfrm>
            <a:off x="2552554" y="4838700"/>
            <a:ext cx="7086892" cy="897914"/>
          </a:xfrm>
          <a:prstGeom prst="rect">
            <a:avLst/>
          </a:prstGeom>
        </p:spPr>
        <p:txBody>
          <a:bodyPr vert="horz" lIns="91440" tIns="45720" rIns="91440" bIns="45720" rtlCol="0" anchor="t">
            <a:normAutofit/>
          </a:bodyPr>
          <a:lstStyle>
            <a:lvl1pPr algn="ctr">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1833026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92_Custom Layou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4766468" y="2432050"/>
            <a:ext cx="2659063" cy="3340100"/>
          </a:xfrm>
          <a:custGeom>
            <a:avLst/>
            <a:gdLst>
              <a:gd name="connsiteX0" fmla="*/ 0 w 2659063"/>
              <a:gd name="connsiteY0" fmla="*/ 0 h 3340100"/>
              <a:gd name="connsiteX1" fmla="*/ 2659063 w 2659063"/>
              <a:gd name="connsiteY1" fmla="*/ 0 h 3340100"/>
              <a:gd name="connsiteX2" fmla="*/ 2659063 w 2659063"/>
              <a:gd name="connsiteY2" fmla="*/ 614363 h 3340100"/>
              <a:gd name="connsiteX3" fmla="*/ 1717676 w 2659063"/>
              <a:gd name="connsiteY3" fmla="*/ 614363 h 3340100"/>
              <a:gd name="connsiteX4" fmla="*/ 1717676 w 2659063"/>
              <a:gd name="connsiteY4" fmla="*/ 3340100 h 3340100"/>
              <a:gd name="connsiteX5" fmla="*/ 941387 w 2659063"/>
              <a:gd name="connsiteY5" fmla="*/ 3340100 h 3340100"/>
              <a:gd name="connsiteX6" fmla="*/ 941387 w 2659063"/>
              <a:gd name="connsiteY6" fmla="*/ 614363 h 3340100"/>
              <a:gd name="connsiteX7" fmla="*/ 0 w 2659063"/>
              <a:gd name="connsiteY7" fmla="*/ 614363 h 334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59063" h="3340100">
                <a:moveTo>
                  <a:pt x="0" y="0"/>
                </a:moveTo>
                <a:lnTo>
                  <a:pt x="2659063" y="0"/>
                </a:lnTo>
                <a:lnTo>
                  <a:pt x="2659063" y="614363"/>
                </a:lnTo>
                <a:lnTo>
                  <a:pt x="1717676" y="614363"/>
                </a:lnTo>
                <a:lnTo>
                  <a:pt x="1717676" y="3340100"/>
                </a:lnTo>
                <a:lnTo>
                  <a:pt x="941387" y="3340100"/>
                </a:lnTo>
                <a:lnTo>
                  <a:pt x="941387" y="614363"/>
                </a:lnTo>
                <a:lnTo>
                  <a:pt x="0" y="614363"/>
                </a:lnTo>
                <a:close/>
              </a:path>
            </a:pathLst>
          </a:custGeom>
          <a:solidFill>
            <a:schemeClr val="bg2"/>
          </a:solidFill>
        </p:spPr>
        <p:txBody>
          <a:bodyPr wrap="square" anchor="ctr">
            <a:noAutofit/>
          </a:bodyPr>
          <a:lstStyle>
            <a:lvl1pPr marL="0" indent="0" algn="ctr">
              <a:buNone/>
              <a:defRPr sz="1500"/>
            </a:lvl1pPr>
          </a:lstStyle>
          <a:p>
            <a:endParaRPr lang="en-US"/>
          </a:p>
        </p:txBody>
      </p:sp>
      <p:sp>
        <p:nvSpPr>
          <p:cNvPr id="3" name="Title Placeholder 1"/>
          <p:cNvSpPr>
            <a:spLocks noGrp="1"/>
          </p:cNvSpPr>
          <p:nvPr>
            <p:ph type="title" hasCustomPrompt="1"/>
          </p:nvPr>
        </p:nvSpPr>
        <p:spPr>
          <a:xfrm>
            <a:off x="2793854" y="908659"/>
            <a:ext cx="6604292" cy="932841"/>
          </a:xfrm>
          <a:prstGeom prst="rect">
            <a:avLst/>
          </a:prstGeom>
        </p:spPr>
        <p:txBody>
          <a:bodyPr vert="horz" lIns="91440" tIns="45720" rIns="91440" bIns="45720" rtlCol="0" anchor="t">
            <a:normAutofit/>
          </a:bodyPr>
          <a:lstStyle>
            <a:lvl1pPr algn="ctr">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93776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Rectangle 2"/>
          <p:cNvSpPr/>
          <p:nvPr userDrawn="1"/>
        </p:nvSpPr>
        <p:spPr>
          <a:xfrm>
            <a:off x="0" y="0"/>
            <a:ext cx="12192001" cy="6858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Placeholder 1"/>
          <p:cNvSpPr>
            <a:spLocks noGrp="1"/>
          </p:cNvSpPr>
          <p:nvPr>
            <p:ph type="title" hasCustomPrompt="1"/>
          </p:nvPr>
        </p:nvSpPr>
        <p:spPr>
          <a:xfrm>
            <a:off x="3938667" y="1699078"/>
            <a:ext cx="4314664" cy="1239157"/>
          </a:xfrm>
          <a:prstGeom prst="rect">
            <a:avLst/>
          </a:prstGeom>
        </p:spPr>
        <p:txBody>
          <a:bodyPr vert="horz" lIns="91440" tIns="45720" rIns="91440" bIns="45720" rtlCol="0" anchor="t">
            <a:normAutofit/>
          </a:bodyPr>
          <a:lstStyle>
            <a:lvl1pPr algn="ctr">
              <a:defRPr sz="3700" b="1">
                <a:solidFill>
                  <a:schemeClr val="bg1"/>
                </a:solidFill>
                <a:latin typeface="Montserrat" panose="02000505000000020004" pitchFamily="2" charset="0"/>
              </a:defRPr>
            </a:lvl1pPr>
          </a:lstStyle>
          <a:p>
            <a:r>
              <a:rPr lang="en-US"/>
              <a:t>Write Project Tittle Here</a:t>
            </a:r>
          </a:p>
        </p:txBody>
      </p:sp>
      <p:sp>
        <p:nvSpPr>
          <p:cNvPr id="13" name="Picture Placeholder 7"/>
          <p:cNvSpPr>
            <a:spLocks noGrp="1"/>
          </p:cNvSpPr>
          <p:nvPr>
            <p:ph type="pic" sz="quarter" idx="13"/>
          </p:nvPr>
        </p:nvSpPr>
        <p:spPr>
          <a:xfrm>
            <a:off x="-2" y="1117600"/>
            <a:ext cx="3015346" cy="46228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4" name="Picture Placeholder 7"/>
          <p:cNvSpPr>
            <a:spLocks noGrp="1"/>
          </p:cNvSpPr>
          <p:nvPr>
            <p:ph type="pic" sz="quarter" idx="14"/>
          </p:nvPr>
        </p:nvSpPr>
        <p:spPr>
          <a:xfrm>
            <a:off x="9176654" y="1117600"/>
            <a:ext cx="3015346" cy="4622800"/>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10839723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3_Custom Layout">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3604986" y="1041401"/>
            <a:ext cx="4982029" cy="1244600"/>
          </a:xfrm>
          <a:prstGeom prst="rect">
            <a:avLst/>
          </a:prstGeom>
        </p:spPr>
        <p:txBody>
          <a:bodyPr vert="horz" lIns="91440" tIns="45720" rIns="91440" bIns="45720" rtlCol="0" anchor="t">
            <a:normAutofit/>
          </a:bodyPr>
          <a:lstStyle>
            <a:lvl1pPr algn="ctr">
              <a:defRPr sz="3300" b="1">
                <a:latin typeface="Montserrat" panose="02000505000000020004" pitchFamily="2" charset="0"/>
              </a:defRPr>
            </a:lvl1pPr>
          </a:lstStyle>
          <a:p>
            <a:r>
              <a:rPr lang="en-US"/>
              <a:t>Write Project Tittle Here</a:t>
            </a:r>
          </a:p>
        </p:txBody>
      </p:sp>
      <p:cxnSp>
        <p:nvCxnSpPr>
          <p:cNvPr id="4" name="Straight Connector 3"/>
          <p:cNvCxnSpPr>
            <a:cxnSpLocks/>
          </p:cNvCxnSpPr>
          <p:nvPr userDrawn="1"/>
        </p:nvCxnSpPr>
        <p:spPr>
          <a:xfrm>
            <a:off x="1368766" y="4234485"/>
            <a:ext cx="945446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cxnSpLocks/>
          </p:cNvCxnSpPr>
          <p:nvPr userDrawn="1"/>
        </p:nvCxnSpPr>
        <p:spPr>
          <a:xfrm flipV="1">
            <a:off x="4451350" y="2730500"/>
            <a:ext cx="0" cy="290098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userDrawn="1"/>
        </p:nvCxnSpPr>
        <p:spPr>
          <a:xfrm flipV="1">
            <a:off x="7740650" y="2730500"/>
            <a:ext cx="0" cy="290098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3444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850608" y="2052584"/>
            <a:ext cx="4521492" cy="1998716"/>
          </a:xfrm>
          <a:prstGeom prst="rect">
            <a:avLst/>
          </a:prstGeom>
        </p:spPr>
        <p:txBody>
          <a:bodyPr vert="horz" lIns="91440" tIns="45720" rIns="91440" bIns="45720" rtlCol="0" anchor="t">
            <a:normAutofit/>
          </a:bodyPr>
          <a:lstStyle>
            <a:lvl1pPr algn="l">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539167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6" name="Rectangle 5"/>
          <p:cNvSpPr/>
          <p:nvPr userDrawn="1"/>
        </p:nvSpPr>
        <p:spPr>
          <a:xfrm>
            <a:off x="0" y="0"/>
            <a:ext cx="61595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6842" y="0"/>
            <a:ext cx="5775158" cy="6858000"/>
          </a:xfrm>
          <a:prstGeom prst="rect">
            <a:avLst/>
          </a:prstGeom>
        </p:spPr>
      </p:pic>
      <p:sp>
        <p:nvSpPr>
          <p:cNvPr id="5" name="Picture Placeholder 7"/>
          <p:cNvSpPr>
            <a:spLocks noGrp="1"/>
          </p:cNvSpPr>
          <p:nvPr>
            <p:ph type="pic" sz="quarter" idx="22"/>
          </p:nvPr>
        </p:nvSpPr>
        <p:spPr>
          <a:xfrm>
            <a:off x="8070273" y="1452244"/>
            <a:ext cx="2315896" cy="4110355"/>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7" name="Title Placeholder 1"/>
          <p:cNvSpPr>
            <a:spLocks noGrp="1"/>
          </p:cNvSpPr>
          <p:nvPr>
            <p:ph type="title" hasCustomPrompt="1"/>
          </p:nvPr>
        </p:nvSpPr>
        <p:spPr>
          <a:xfrm>
            <a:off x="841827" y="1656443"/>
            <a:ext cx="3303813" cy="1543957"/>
          </a:xfrm>
          <a:prstGeom prst="rect">
            <a:avLst/>
          </a:prstGeom>
        </p:spPr>
        <p:txBody>
          <a:bodyPr vert="horz" lIns="91440" tIns="45720" rIns="91440" bIns="45720" rtlCol="0" anchor="t">
            <a:normAutofit/>
          </a:bodyPr>
          <a:lstStyle>
            <a:lvl1pPr>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961126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00" y="-8892"/>
            <a:ext cx="5775158" cy="6858000"/>
          </a:xfrm>
          <a:prstGeom prst="rect">
            <a:avLst/>
          </a:prstGeom>
        </p:spPr>
      </p:pic>
      <p:sp>
        <p:nvSpPr>
          <p:cNvPr id="4" name="Picture Placeholder 7"/>
          <p:cNvSpPr>
            <a:spLocks noGrp="1"/>
          </p:cNvSpPr>
          <p:nvPr>
            <p:ph type="pic" sz="quarter" idx="22"/>
          </p:nvPr>
        </p:nvSpPr>
        <p:spPr>
          <a:xfrm>
            <a:off x="1983631" y="1452244"/>
            <a:ext cx="2315896" cy="4110355"/>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Title Placeholder 1"/>
          <p:cNvSpPr>
            <a:spLocks noGrp="1"/>
          </p:cNvSpPr>
          <p:nvPr>
            <p:ph type="title" hasCustomPrompt="1"/>
          </p:nvPr>
        </p:nvSpPr>
        <p:spPr>
          <a:xfrm>
            <a:off x="5774247" y="1274442"/>
            <a:ext cx="5071553" cy="1543957"/>
          </a:xfrm>
          <a:prstGeom prst="rect">
            <a:avLst/>
          </a:prstGeom>
        </p:spPr>
        <p:txBody>
          <a:bodyPr vert="horz" lIns="91440" tIns="45720" rIns="91440" bIns="45720" rtlCol="0" anchor="t">
            <a:normAutofit/>
          </a:bodyPr>
          <a:lstStyle>
            <a:lvl1pPr algn="ct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6747505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8022" y="1"/>
            <a:ext cx="5775158" cy="4692316"/>
          </a:xfrm>
          <a:prstGeom prst="rect">
            <a:avLst/>
          </a:prstGeom>
        </p:spPr>
      </p:pic>
      <p:sp>
        <p:nvSpPr>
          <p:cNvPr id="7" name="Picture Placeholder 7"/>
          <p:cNvSpPr>
            <a:spLocks noGrp="1"/>
          </p:cNvSpPr>
          <p:nvPr>
            <p:ph type="pic" sz="quarter" idx="22"/>
          </p:nvPr>
        </p:nvSpPr>
        <p:spPr>
          <a:xfrm>
            <a:off x="5484153" y="1"/>
            <a:ext cx="2315896" cy="3390899"/>
          </a:xfrm>
          <a:prstGeom prst="rect">
            <a:avLst/>
          </a:prstGeom>
          <a:solidFill>
            <a:schemeClr val="bg1">
              <a:lumMod val="95000"/>
            </a:schemeClr>
          </a:solidFill>
        </p:spPr>
        <p:txBody>
          <a:bodyPr>
            <a:normAutofit/>
          </a:bodyPr>
          <a:lstStyle>
            <a:lvl1pPr marL="0" indent="0">
              <a:buNone/>
              <a:defRPr sz="1500"/>
            </a:lvl1pPr>
          </a:lstStyle>
          <a:p>
            <a:endParaRPr lang="en-US"/>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05904" y="2171700"/>
            <a:ext cx="5775159" cy="4692317"/>
          </a:xfrm>
          <a:prstGeom prst="rect">
            <a:avLst/>
          </a:prstGeom>
        </p:spPr>
      </p:pic>
      <p:sp>
        <p:nvSpPr>
          <p:cNvPr id="11" name="Picture Placeholder 7"/>
          <p:cNvSpPr>
            <a:spLocks noGrp="1"/>
          </p:cNvSpPr>
          <p:nvPr>
            <p:ph type="pic" sz="quarter" idx="23"/>
          </p:nvPr>
        </p:nvSpPr>
        <p:spPr>
          <a:xfrm>
            <a:off x="8672037" y="3609477"/>
            <a:ext cx="2315896" cy="3235824"/>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2" name="Title Placeholder 1"/>
          <p:cNvSpPr>
            <a:spLocks noGrp="1"/>
          </p:cNvSpPr>
          <p:nvPr>
            <p:ph type="title" hasCustomPrompt="1"/>
          </p:nvPr>
        </p:nvSpPr>
        <p:spPr>
          <a:xfrm>
            <a:off x="841831" y="1695450"/>
            <a:ext cx="3926113" cy="1543957"/>
          </a:xfrm>
          <a:prstGeom prst="rect">
            <a:avLst/>
          </a:prstGeom>
        </p:spPr>
        <p:txBody>
          <a:bodyPr vert="horz" lIns="91440" tIns="45720" rIns="91440" bIns="45720" rtlCol="0" anchor="t">
            <a:normAutofit/>
          </a:bodyPr>
          <a:lstStyle>
            <a:lvl1pP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4391512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73365" y="1217386"/>
            <a:ext cx="7772400" cy="5181600"/>
          </a:xfrm>
          <a:prstGeom prst="rect">
            <a:avLst/>
          </a:prstGeom>
        </p:spPr>
      </p:pic>
      <p:sp>
        <p:nvSpPr>
          <p:cNvPr id="10" name="Picture Placeholder 9"/>
          <p:cNvSpPr>
            <a:spLocks noGrp="1"/>
          </p:cNvSpPr>
          <p:nvPr>
            <p:ph type="pic" sz="quarter" idx="10"/>
          </p:nvPr>
        </p:nvSpPr>
        <p:spPr>
          <a:xfrm rot="18749774">
            <a:off x="5816102" y="1228897"/>
            <a:ext cx="3198272" cy="4541363"/>
          </a:xfrm>
          <a:custGeom>
            <a:avLst/>
            <a:gdLst>
              <a:gd name="connsiteX0" fmla="*/ 0 w 4089398"/>
              <a:gd name="connsiteY0" fmla="*/ 0 h 3098800"/>
              <a:gd name="connsiteX1" fmla="*/ 4089398 w 4089398"/>
              <a:gd name="connsiteY1" fmla="*/ 0 h 3098800"/>
              <a:gd name="connsiteX2" fmla="*/ 4089398 w 4089398"/>
              <a:gd name="connsiteY2" fmla="*/ 3098800 h 3098800"/>
              <a:gd name="connsiteX3" fmla="*/ 0 w 4089398"/>
              <a:gd name="connsiteY3" fmla="*/ 3098800 h 3098800"/>
              <a:gd name="connsiteX4" fmla="*/ 0 w 4089398"/>
              <a:gd name="connsiteY4" fmla="*/ 0 h 3098800"/>
              <a:gd name="connsiteX0" fmla="*/ 76019 w 4165417"/>
              <a:gd name="connsiteY0" fmla="*/ 0 h 3850538"/>
              <a:gd name="connsiteX1" fmla="*/ 4165417 w 4165417"/>
              <a:gd name="connsiteY1" fmla="*/ 0 h 3850538"/>
              <a:gd name="connsiteX2" fmla="*/ 4165417 w 4165417"/>
              <a:gd name="connsiteY2" fmla="*/ 3098800 h 3850538"/>
              <a:gd name="connsiteX3" fmla="*/ 0 w 4165417"/>
              <a:gd name="connsiteY3" fmla="*/ 3850538 h 3850538"/>
              <a:gd name="connsiteX4" fmla="*/ 76019 w 4165417"/>
              <a:gd name="connsiteY4" fmla="*/ 0 h 3850538"/>
              <a:gd name="connsiteX0" fmla="*/ 252573 w 4341971"/>
              <a:gd name="connsiteY0" fmla="*/ 0 h 4187989"/>
              <a:gd name="connsiteX1" fmla="*/ 4341971 w 4341971"/>
              <a:gd name="connsiteY1" fmla="*/ 0 h 4187989"/>
              <a:gd name="connsiteX2" fmla="*/ 4341971 w 4341971"/>
              <a:gd name="connsiteY2" fmla="*/ 3098800 h 4187989"/>
              <a:gd name="connsiteX3" fmla="*/ 0 w 4341971"/>
              <a:gd name="connsiteY3" fmla="*/ 4187989 h 4187989"/>
              <a:gd name="connsiteX4" fmla="*/ 252573 w 4341971"/>
              <a:gd name="connsiteY4" fmla="*/ 0 h 4187989"/>
              <a:gd name="connsiteX0" fmla="*/ 363529 w 4341971"/>
              <a:gd name="connsiteY0" fmla="*/ 0 h 4258643"/>
              <a:gd name="connsiteX1" fmla="*/ 4341971 w 4341971"/>
              <a:gd name="connsiteY1" fmla="*/ 70654 h 4258643"/>
              <a:gd name="connsiteX2" fmla="*/ 4341971 w 4341971"/>
              <a:gd name="connsiteY2" fmla="*/ 3169454 h 4258643"/>
              <a:gd name="connsiteX3" fmla="*/ 0 w 4341971"/>
              <a:gd name="connsiteY3" fmla="*/ 4258643 h 4258643"/>
              <a:gd name="connsiteX4" fmla="*/ 363529 w 4341971"/>
              <a:gd name="connsiteY4" fmla="*/ 0 h 4258643"/>
              <a:gd name="connsiteX0" fmla="*/ 530637 w 4341971"/>
              <a:gd name="connsiteY0" fmla="*/ 0 h 4256729"/>
              <a:gd name="connsiteX1" fmla="*/ 4341971 w 4341971"/>
              <a:gd name="connsiteY1" fmla="*/ 68740 h 4256729"/>
              <a:gd name="connsiteX2" fmla="*/ 4341971 w 4341971"/>
              <a:gd name="connsiteY2" fmla="*/ 3167540 h 4256729"/>
              <a:gd name="connsiteX3" fmla="*/ 0 w 4341971"/>
              <a:gd name="connsiteY3" fmla="*/ 4256729 h 4256729"/>
              <a:gd name="connsiteX4" fmla="*/ 530637 w 4341971"/>
              <a:gd name="connsiteY4" fmla="*/ 0 h 4256729"/>
              <a:gd name="connsiteX0" fmla="*/ 582615 w 4341971"/>
              <a:gd name="connsiteY0" fmla="*/ 0 h 4335355"/>
              <a:gd name="connsiteX1" fmla="*/ 4341971 w 4341971"/>
              <a:gd name="connsiteY1" fmla="*/ 147366 h 4335355"/>
              <a:gd name="connsiteX2" fmla="*/ 4341971 w 4341971"/>
              <a:gd name="connsiteY2" fmla="*/ 3246166 h 4335355"/>
              <a:gd name="connsiteX3" fmla="*/ 0 w 4341971"/>
              <a:gd name="connsiteY3" fmla="*/ 4335355 h 4335355"/>
              <a:gd name="connsiteX4" fmla="*/ 582615 w 4341971"/>
              <a:gd name="connsiteY4" fmla="*/ 0 h 4335355"/>
              <a:gd name="connsiteX0" fmla="*/ 535816 w 4341971"/>
              <a:gd name="connsiteY0" fmla="*/ 0 h 4375155"/>
              <a:gd name="connsiteX1" fmla="*/ 4341971 w 4341971"/>
              <a:gd name="connsiteY1" fmla="*/ 187166 h 4375155"/>
              <a:gd name="connsiteX2" fmla="*/ 4341971 w 4341971"/>
              <a:gd name="connsiteY2" fmla="*/ 3285966 h 4375155"/>
              <a:gd name="connsiteX3" fmla="*/ 0 w 4341971"/>
              <a:gd name="connsiteY3" fmla="*/ 4375155 h 4375155"/>
              <a:gd name="connsiteX4" fmla="*/ 535816 w 4341971"/>
              <a:gd name="connsiteY4" fmla="*/ 0 h 4375155"/>
              <a:gd name="connsiteX0" fmla="*/ 546111 w 4341971"/>
              <a:gd name="connsiteY0" fmla="*/ 0 h 4363918"/>
              <a:gd name="connsiteX1" fmla="*/ 4341971 w 4341971"/>
              <a:gd name="connsiteY1" fmla="*/ 175929 h 4363918"/>
              <a:gd name="connsiteX2" fmla="*/ 4341971 w 4341971"/>
              <a:gd name="connsiteY2" fmla="*/ 3274729 h 4363918"/>
              <a:gd name="connsiteX3" fmla="*/ 0 w 4341971"/>
              <a:gd name="connsiteY3" fmla="*/ 4363918 h 4363918"/>
              <a:gd name="connsiteX4" fmla="*/ 546111 w 4341971"/>
              <a:gd name="connsiteY4" fmla="*/ 0 h 4363918"/>
              <a:gd name="connsiteX0" fmla="*/ 577467 w 4341971"/>
              <a:gd name="connsiteY0" fmla="*/ 0 h 4340974"/>
              <a:gd name="connsiteX1" fmla="*/ 4341971 w 4341971"/>
              <a:gd name="connsiteY1" fmla="*/ 152985 h 4340974"/>
              <a:gd name="connsiteX2" fmla="*/ 4341971 w 4341971"/>
              <a:gd name="connsiteY2" fmla="*/ 3251785 h 4340974"/>
              <a:gd name="connsiteX3" fmla="*/ 0 w 4341971"/>
              <a:gd name="connsiteY3" fmla="*/ 4340974 h 4340974"/>
              <a:gd name="connsiteX4" fmla="*/ 577467 w 4341971"/>
              <a:gd name="connsiteY4" fmla="*/ 0 h 4340974"/>
              <a:gd name="connsiteX0" fmla="*/ 578409 w 4341971"/>
              <a:gd name="connsiteY0" fmla="*/ 0 h 4362506"/>
              <a:gd name="connsiteX1" fmla="*/ 4341971 w 4341971"/>
              <a:gd name="connsiteY1" fmla="*/ 174517 h 4362506"/>
              <a:gd name="connsiteX2" fmla="*/ 4341971 w 4341971"/>
              <a:gd name="connsiteY2" fmla="*/ 3273317 h 4362506"/>
              <a:gd name="connsiteX3" fmla="*/ 0 w 4341971"/>
              <a:gd name="connsiteY3" fmla="*/ 4362506 h 4362506"/>
              <a:gd name="connsiteX4" fmla="*/ 578409 w 4341971"/>
              <a:gd name="connsiteY4" fmla="*/ 0 h 4362506"/>
              <a:gd name="connsiteX0" fmla="*/ 540964 w 4341971"/>
              <a:gd name="connsiteY0" fmla="*/ 0 h 4369537"/>
              <a:gd name="connsiteX1" fmla="*/ 4341971 w 4341971"/>
              <a:gd name="connsiteY1" fmla="*/ 181548 h 4369537"/>
              <a:gd name="connsiteX2" fmla="*/ 4341971 w 4341971"/>
              <a:gd name="connsiteY2" fmla="*/ 3280348 h 4369537"/>
              <a:gd name="connsiteX3" fmla="*/ 0 w 4341971"/>
              <a:gd name="connsiteY3" fmla="*/ 4369537 h 4369537"/>
              <a:gd name="connsiteX4" fmla="*/ 540964 w 4341971"/>
              <a:gd name="connsiteY4" fmla="*/ 0 h 4369537"/>
              <a:gd name="connsiteX0" fmla="*/ 584530 w 4385537"/>
              <a:gd name="connsiteY0" fmla="*/ 0 h 4502464"/>
              <a:gd name="connsiteX1" fmla="*/ 4385537 w 4385537"/>
              <a:gd name="connsiteY1" fmla="*/ 181548 h 4502464"/>
              <a:gd name="connsiteX2" fmla="*/ 4385537 w 4385537"/>
              <a:gd name="connsiteY2" fmla="*/ 3280348 h 4502464"/>
              <a:gd name="connsiteX3" fmla="*/ 0 w 4385537"/>
              <a:gd name="connsiteY3" fmla="*/ 4502464 h 4502464"/>
              <a:gd name="connsiteX4" fmla="*/ 584530 w 4385537"/>
              <a:gd name="connsiteY4" fmla="*/ 0 h 4502464"/>
              <a:gd name="connsiteX0" fmla="*/ 676716 w 4477723"/>
              <a:gd name="connsiteY0" fmla="*/ 0 h 4390567"/>
              <a:gd name="connsiteX1" fmla="*/ 4477723 w 4477723"/>
              <a:gd name="connsiteY1" fmla="*/ 181548 h 4390567"/>
              <a:gd name="connsiteX2" fmla="*/ 4477723 w 4477723"/>
              <a:gd name="connsiteY2" fmla="*/ 3280348 h 4390567"/>
              <a:gd name="connsiteX3" fmla="*/ 0 w 4477723"/>
              <a:gd name="connsiteY3" fmla="*/ 4390567 h 4390567"/>
              <a:gd name="connsiteX4" fmla="*/ 676716 w 4477723"/>
              <a:gd name="connsiteY4" fmla="*/ 0 h 4390567"/>
              <a:gd name="connsiteX0" fmla="*/ 618649 w 4419656"/>
              <a:gd name="connsiteY0" fmla="*/ 0 h 4296027"/>
              <a:gd name="connsiteX1" fmla="*/ 4419656 w 4419656"/>
              <a:gd name="connsiteY1" fmla="*/ 181548 h 4296027"/>
              <a:gd name="connsiteX2" fmla="*/ 4419656 w 4419656"/>
              <a:gd name="connsiteY2" fmla="*/ 3280348 h 4296027"/>
              <a:gd name="connsiteX3" fmla="*/ 0 w 4419656"/>
              <a:gd name="connsiteY3" fmla="*/ 4296027 h 4296027"/>
              <a:gd name="connsiteX4" fmla="*/ 618649 w 4419656"/>
              <a:gd name="connsiteY4" fmla="*/ 0 h 4296027"/>
              <a:gd name="connsiteX0" fmla="*/ 644857 w 4445864"/>
              <a:gd name="connsiteY0" fmla="*/ 0 h 4278701"/>
              <a:gd name="connsiteX1" fmla="*/ 4445864 w 4445864"/>
              <a:gd name="connsiteY1" fmla="*/ 181548 h 4278701"/>
              <a:gd name="connsiteX2" fmla="*/ 4445864 w 4445864"/>
              <a:gd name="connsiteY2" fmla="*/ 3280348 h 4278701"/>
              <a:gd name="connsiteX3" fmla="*/ 0 w 4445864"/>
              <a:gd name="connsiteY3" fmla="*/ 4278701 h 4278701"/>
              <a:gd name="connsiteX4" fmla="*/ 644857 w 4445864"/>
              <a:gd name="connsiteY4" fmla="*/ 0 h 4278701"/>
              <a:gd name="connsiteX0" fmla="*/ 677625 w 4478632"/>
              <a:gd name="connsiteY0" fmla="*/ 0 h 4288055"/>
              <a:gd name="connsiteX1" fmla="*/ 4478632 w 4478632"/>
              <a:gd name="connsiteY1" fmla="*/ 181548 h 4288055"/>
              <a:gd name="connsiteX2" fmla="*/ 4478632 w 4478632"/>
              <a:gd name="connsiteY2" fmla="*/ 3280348 h 4288055"/>
              <a:gd name="connsiteX3" fmla="*/ 0 w 4478632"/>
              <a:gd name="connsiteY3" fmla="*/ 4288055 h 4288055"/>
              <a:gd name="connsiteX4" fmla="*/ 677625 w 4478632"/>
              <a:gd name="connsiteY4" fmla="*/ 0 h 4288055"/>
              <a:gd name="connsiteX0" fmla="*/ 730043 w 4478632"/>
              <a:gd name="connsiteY0" fmla="*/ 0 h 4253403"/>
              <a:gd name="connsiteX1" fmla="*/ 4478632 w 4478632"/>
              <a:gd name="connsiteY1" fmla="*/ 146896 h 4253403"/>
              <a:gd name="connsiteX2" fmla="*/ 4478632 w 4478632"/>
              <a:gd name="connsiteY2" fmla="*/ 3245696 h 4253403"/>
              <a:gd name="connsiteX3" fmla="*/ 0 w 4478632"/>
              <a:gd name="connsiteY3" fmla="*/ 4253403 h 4253403"/>
              <a:gd name="connsiteX4" fmla="*/ 730043 w 4478632"/>
              <a:gd name="connsiteY4" fmla="*/ 0 h 4253403"/>
              <a:gd name="connsiteX0" fmla="*/ 694009 w 4478632"/>
              <a:gd name="connsiteY0" fmla="*/ 0 h 4292732"/>
              <a:gd name="connsiteX1" fmla="*/ 4478632 w 4478632"/>
              <a:gd name="connsiteY1" fmla="*/ 186225 h 4292732"/>
              <a:gd name="connsiteX2" fmla="*/ 4478632 w 4478632"/>
              <a:gd name="connsiteY2" fmla="*/ 3285025 h 4292732"/>
              <a:gd name="connsiteX3" fmla="*/ 0 w 4478632"/>
              <a:gd name="connsiteY3" fmla="*/ 4292732 h 4292732"/>
              <a:gd name="connsiteX4" fmla="*/ 694009 w 4478632"/>
              <a:gd name="connsiteY4" fmla="*/ 0 h 4292732"/>
              <a:gd name="connsiteX0" fmla="*/ 694009 w 4478632"/>
              <a:gd name="connsiteY0" fmla="*/ 0 h 4292732"/>
              <a:gd name="connsiteX1" fmla="*/ 3442023 w 4478632"/>
              <a:gd name="connsiteY1" fmla="*/ 1197984 h 4292732"/>
              <a:gd name="connsiteX2" fmla="*/ 4478632 w 4478632"/>
              <a:gd name="connsiteY2" fmla="*/ 3285025 h 4292732"/>
              <a:gd name="connsiteX3" fmla="*/ 0 w 4478632"/>
              <a:gd name="connsiteY3" fmla="*/ 4292732 h 4292732"/>
              <a:gd name="connsiteX4" fmla="*/ 694009 w 4478632"/>
              <a:gd name="connsiteY4" fmla="*/ 0 h 4292732"/>
              <a:gd name="connsiteX0" fmla="*/ 694009 w 4478632"/>
              <a:gd name="connsiteY0" fmla="*/ 0 h 4292732"/>
              <a:gd name="connsiteX1" fmla="*/ 3260535 w 4478632"/>
              <a:gd name="connsiteY1" fmla="*/ 661505 h 4292732"/>
              <a:gd name="connsiteX2" fmla="*/ 4478632 w 4478632"/>
              <a:gd name="connsiteY2" fmla="*/ 3285025 h 4292732"/>
              <a:gd name="connsiteX3" fmla="*/ 0 w 4478632"/>
              <a:gd name="connsiteY3" fmla="*/ 4292732 h 4292732"/>
              <a:gd name="connsiteX4" fmla="*/ 694009 w 4478632"/>
              <a:gd name="connsiteY4" fmla="*/ 0 h 4292732"/>
              <a:gd name="connsiteX0" fmla="*/ 694009 w 3427113"/>
              <a:gd name="connsiteY0" fmla="*/ 0 h 4292732"/>
              <a:gd name="connsiteX1" fmla="*/ 3260535 w 3427113"/>
              <a:gd name="connsiteY1" fmla="*/ 661505 h 4292732"/>
              <a:gd name="connsiteX2" fmla="*/ 3427113 w 3427113"/>
              <a:gd name="connsiteY2" fmla="*/ 4021074 h 4292732"/>
              <a:gd name="connsiteX3" fmla="*/ 0 w 3427113"/>
              <a:gd name="connsiteY3" fmla="*/ 4292732 h 4292732"/>
              <a:gd name="connsiteX4" fmla="*/ 694009 w 3427113"/>
              <a:gd name="connsiteY4" fmla="*/ 0 h 4292732"/>
              <a:gd name="connsiteX0" fmla="*/ 694009 w 3260535"/>
              <a:gd name="connsiteY0" fmla="*/ 0 h 4312135"/>
              <a:gd name="connsiteX1" fmla="*/ 3260535 w 3260535"/>
              <a:gd name="connsiteY1" fmla="*/ 661505 h 4312135"/>
              <a:gd name="connsiteX2" fmla="*/ 3053035 w 3260535"/>
              <a:gd name="connsiteY2" fmla="*/ 4312135 h 4312135"/>
              <a:gd name="connsiteX3" fmla="*/ 0 w 3260535"/>
              <a:gd name="connsiteY3" fmla="*/ 4292732 h 4312135"/>
              <a:gd name="connsiteX4" fmla="*/ 694009 w 3260535"/>
              <a:gd name="connsiteY4" fmla="*/ 0 h 4312135"/>
              <a:gd name="connsiteX0" fmla="*/ 694009 w 3053035"/>
              <a:gd name="connsiteY0" fmla="*/ 0 h 4312135"/>
              <a:gd name="connsiteX1" fmla="*/ 2917087 w 3053035"/>
              <a:gd name="connsiteY1" fmla="*/ 128731 h 4312135"/>
              <a:gd name="connsiteX2" fmla="*/ 3053035 w 3053035"/>
              <a:gd name="connsiteY2" fmla="*/ 4312135 h 4312135"/>
              <a:gd name="connsiteX3" fmla="*/ 0 w 3053035"/>
              <a:gd name="connsiteY3" fmla="*/ 4292732 h 4312135"/>
              <a:gd name="connsiteX4" fmla="*/ 694009 w 3053035"/>
              <a:gd name="connsiteY4" fmla="*/ 0 h 4312135"/>
              <a:gd name="connsiteX0" fmla="*/ 694009 w 3183003"/>
              <a:gd name="connsiteY0" fmla="*/ 32228 h 4344363"/>
              <a:gd name="connsiteX1" fmla="*/ 3183003 w 3183003"/>
              <a:gd name="connsiteY1" fmla="*/ 0 h 4344363"/>
              <a:gd name="connsiteX2" fmla="*/ 3053035 w 3183003"/>
              <a:gd name="connsiteY2" fmla="*/ 4344363 h 4344363"/>
              <a:gd name="connsiteX3" fmla="*/ 0 w 3183003"/>
              <a:gd name="connsiteY3" fmla="*/ 4324960 h 4344363"/>
              <a:gd name="connsiteX4" fmla="*/ 694009 w 3183003"/>
              <a:gd name="connsiteY4" fmla="*/ 32228 h 4344363"/>
              <a:gd name="connsiteX0" fmla="*/ 694009 w 3183003"/>
              <a:gd name="connsiteY0" fmla="*/ 32228 h 4666842"/>
              <a:gd name="connsiteX1" fmla="*/ 3183003 w 3183003"/>
              <a:gd name="connsiteY1" fmla="*/ 0 h 4666842"/>
              <a:gd name="connsiteX2" fmla="*/ 2904102 w 3183003"/>
              <a:gd name="connsiteY2" fmla="*/ 4666842 h 4666842"/>
              <a:gd name="connsiteX3" fmla="*/ 0 w 3183003"/>
              <a:gd name="connsiteY3" fmla="*/ 4324960 h 4666842"/>
              <a:gd name="connsiteX4" fmla="*/ 694009 w 3183003"/>
              <a:gd name="connsiteY4" fmla="*/ 32228 h 4666842"/>
              <a:gd name="connsiteX0" fmla="*/ 694009 w 3183003"/>
              <a:gd name="connsiteY0" fmla="*/ 32228 h 4324960"/>
              <a:gd name="connsiteX1" fmla="*/ 3183003 w 3183003"/>
              <a:gd name="connsiteY1" fmla="*/ 0 h 4324960"/>
              <a:gd name="connsiteX2" fmla="*/ 2789063 w 3183003"/>
              <a:gd name="connsiteY2" fmla="*/ 4214167 h 4324960"/>
              <a:gd name="connsiteX3" fmla="*/ 0 w 3183003"/>
              <a:gd name="connsiteY3" fmla="*/ 4324960 h 4324960"/>
              <a:gd name="connsiteX4" fmla="*/ 694009 w 3183003"/>
              <a:gd name="connsiteY4" fmla="*/ 32228 h 4324960"/>
              <a:gd name="connsiteX0" fmla="*/ 694009 w 3183003"/>
              <a:gd name="connsiteY0" fmla="*/ 32228 h 4324960"/>
              <a:gd name="connsiteX1" fmla="*/ 3183003 w 3183003"/>
              <a:gd name="connsiteY1" fmla="*/ 0 h 4324960"/>
              <a:gd name="connsiteX2" fmla="*/ 2715082 w 3183003"/>
              <a:gd name="connsiteY2" fmla="*/ 4302618 h 4324960"/>
              <a:gd name="connsiteX3" fmla="*/ 0 w 3183003"/>
              <a:gd name="connsiteY3" fmla="*/ 4324960 h 4324960"/>
              <a:gd name="connsiteX4" fmla="*/ 694009 w 3183003"/>
              <a:gd name="connsiteY4" fmla="*/ 32228 h 4324960"/>
              <a:gd name="connsiteX0" fmla="*/ 694009 w 3183003"/>
              <a:gd name="connsiteY0" fmla="*/ 32228 h 4342888"/>
              <a:gd name="connsiteX1" fmla="*/ 3183003 w 3183003"/>
              <a:gd name="connsiteY1" fmla="*/ 0 h 4342888"/>
              <a:gd name="connsiteX2" fmla="*/ 2772647 w 3183003"/>
              <a:gd name="connsiteY2" fmla="*/ 4342888 h 4342888"/>
              <a:gd name="connsiteX3" fmla="*/ 0 w 3183003"/>
              <a:gd name="connsiteY3" fmla="*/ 4324960 h 4342888"/>
              <a:gd name="connsiteX4" fmla="*/ 694009 w 3183003"/>
              <a:gd name="connsiteY4" fmla="*/ 32228 h 4342888"/>
              <a:gd name="connsiteX0" fmla="*/ 694009 w 3304254"/>
              <a:gd name="connsiteY0" fmla="*/ 91646 h 4402306"/>
              <a:gd name="connsiteX1" fmla="*/ 3304254 w 3304254"/>
              <a:gd name="connsiteY1" fmla="*/ 0 h 4402306"/>
              <a:gd name="connsiteX2" fmla="*/ 2772647 w 3304254"/>
              <a:gd name="connsiteY2" fmla="*/ 4402306 h 4402306"/>
              <a:gd name="connsiteX3" fmla="*/ 0 w 3304254"/>
              <a:gd name="connsiteY3" fmla="*/ 4384378 h 4402306"/>
              <a:gd name="connsiteX4" fmla="*/ 694009 w 3304254"/>
              <a:gd name="connsiteY4" fmla="*/ 91646 h 4402306"/>
              <a:gd name="connsiteX0" fmla="*/ 694009 w 3454036"/>
              <a:gd name="connsiteY0" fmla="*/ 63524 h 4374184"/>
              <a:gd name="connsiteX1" fmla="*/ 3454036 w 3454036"/>
              <a:gd name="connsiteY1" fmla="*/ 0 h 4374184"/>
              <a:gd name="connsiteX2" fmla="*/ 2772647 w 3454036"/>
              <a:gd name="connsiteY2" fmla="*/ 4374184 h 4374184"/>
              <a:gd name="connsiteX3" fmla="*/ 0 w 3454036"/>
              <a:gd name="connsiteY3" fmla="*/ 4356256 h 4374184"/>
              <a:gd name="connsiteX4" fmla="*/ 694009 w 3454036"/>
              <a:gd name="connsiteY4" fmla="*/ 63524 h 4374184"/>
              <a:gd name="connsiteX0" fmla="*/ 694009 w 3454036"/>
              <a:gd name="connsiteY0" fmla="*/ 63524 h 4663454"/>
              <a:gd name="connsiteX1" fmla="*/ 3454036 w 3454036"/>
              <a:gd name="connsiteY1" fmla="*/ 0 h 4663454"/>
              <a:gd name="connsiteX2" fmla="*/ 2727639 w 3454036"/>
              <a:gd name="connsiteY2" fmla="*/ 4663454 h 4663454"/>
              <a:gd name="connsiteX3" fmla="*/ 0 w 3454036"/>
              <a:gd name="connsiteY3" fmla="*/ 4356256 h 4663454"/>
              <a:gd name="connsiteX4" fmla="*/ 694009 w 3454036"/>
              <a:gd name="connsiteY4" fmla="*/ 63524 h 4663454"/>
              <a:gd name="connsiteX0" fmla="*/ 694009 w 3454036"/>
              <a:gd name="connsiteY0" fmla="*/ 63524 h 4534734"/>
              <a:gd name="connsiteX1" fmla="*/ 3454036 w 3454036"/>
              <a:gd name="connsiteY1" fmla="*/ 0 h 4534734"/>
              <a:gd name="connsiteX2" fmla="*/ 2744054 w 3454036"/>
              <a:gd name="connsiteY2" fmla="*/ 4534734 h 4534734"/>
              <a:gd name="connsiteX3" fmla="*/ 0 w 3454036"/>
              <a:gd name="connsiteY3" fmla="*/ 4356256 h 4534734"/>
              <a:gd name="connsiteX4" fmla="*/ 694009 w 3454036"/>
              <a:gd name="connsiteY4" fmla="*/ 63524 h 4534734"/>
              <a:gd name="connsiteX0" fmla="*/ 694009 w 3454036"/>
              <a:gd name="connsiteY0" fmla="*/ 63524 h 4530968"/>
              <a:gd name="connsiteX1" fmla="*/ 3454036 w 3454036"/>
              <a:gd name="connsiteY1" fmla="*/ 0 h 4530968"/>
              <a:gd name="connsiteX2" fmla="*/ 2657926 w 3454036"/>
              <a:gd name="connsiteY2" fmla="*/ 4530968 h 4530968"/>
              <a:gd name="connsiteX3" fmla="*/ 0 w 3454036"/>
              <a:gd name="connsiteY3" fmla="*/ 4356256 h 4530968"/>
              <a:gd name="connsiteX4" fmla="*/ 694009 w 3454036"/>
              <a:gd name="connsiteY4" fmla="*/ 63524 h 4530968"/>
              <a:gd name="connsiteX0" fmla="*/ 694009 w 3454036"/>
              <a:gd name="connsiteY0" fmla="*/ 63524 h 4462636"/>
              <a:gd name="connsiteX1" fmla="*/ 3454036 w 3454036"/>
              <a:gd name="connsiteY1" fmla="*/ 0 h 4462636"/>
              <a:gd name="connsiteX2" fmla="*/ 2698667 w 3454036"/>
              <a:gd name="connsiteY2" fmla="*/ 4462636 h 4462636"/>
              <a:gd name="connsiteX3" fmla="*/ 0 w 3454036"/>
              <a:gd name="connsiteY3" fmla="*/ 4356256 h 4462636"/>
              <a:gd name="connsiteX4" fmla="*/ 694009 w 3454036"/>
              <a:gd name="connsiteY4" fmla="*/ 63524 h 4462636"/>
              <a:gd name="connsiteX0" fmla="*/ 694009 w 3454036"/>
              <a:gd name="connsiteY0" fmla="*/ 63524 h 4428455"/>
              <a:gd name="connsiteX1" fmla="*/ 3454036 w 3454036"/>
              <a:gd name="connsiteY1" fmla="*/ 0 h 4428455"/>
              <a:gd name="connsiteX2" fmla="*/ 2657016 w 3454036"/>
              <a:gd name="connsiteY2" fmla="*/ 4428455 h 4428455"/>
              <a:gd name="connsiteX3" fmla="*/ 0 w 3454036"/>
              <a:gd name="connsiteY3" fmla="*/ 4356256 h 4428455"/>
              <a:gd name="connsiteX4" fmla="*/ 694009 w 3454036"/>
              <a:gd name="connsiteY4" fmla="*/ 63524 h 4428455"/>
              <a:gd name="connsiteX0" fmla="*/ 694009 w 3454036"/>
              <a:gd name="connsiteY0" fmla="*/ 63524 h 4435957"/>
              <a:gd name="connsiteX1" fmla="*/ 3454036 w 3454036"/>
              <a:gd name="connsiteY1" fmla="*/ 0 h 4435957"/>
              <a:gd name="connsiteX2" fmla="*/ 2705228 w 3454036"/>
              <a:gd name="connsiteY2" fmla="*/ 4435957 h 4435957"/>
              <a:gd name="connsiteX3" fmla="*/ 0 w 3454036"/>
              <a:gd name="connsiteY3" fmla="*/ 4356256 h 4435957"/>
              <a:gd name="connsiteX4" fmla="*/ 694009 w 3454036"/>
              <a:gd name="connsiteY4" fmla="*/ 63524 h 4435957"/>
              <a:gd name="connsiteX0" fmla="*/ 694009 w 3350582"/>
              <a:gd name="connsiteY0" fmla="*/ 41081 h 4413514"/>
              <a:gd name="connsiteX1" fmla="*/ 3350582 w 3350582"/>
              <a:gd name="connsiteY1" fmla="*/ 0 h 4413514"/>
              <a:gd name="connsiteX2" fmla="*/ 2705228 w 3350582"/>
              <a:gd name="connsiteY2" fmla="*/ 4413514 h 4413514"/>
              <a:gd name="connsiteX3" fmla="*/ 0 w 3350582"/>
              <a:gd name="connsiteY3" fmla="*/ 4333813 h 4413514"/>
              <a:gd name="connsiteX4" fmla="*/ 694009 w 3350582"/>
              <a:gd name="connsiteY4" fmla="*/ 41081 h 4413514"/>
              <a:gd name="connsiteX0" fmla="*/ 694009 w 3407206"/>
              <a:gd name="connsiteY0" fmla="*/ 0 h 4372433"/>
              <a:gd name="connsiteX1" fmla="*/ 3407206 w 3407206"/>
              <a:gd name="connsiteY1" fmla="*/ 20721 h 4372433"/>
              <a:gd name="connsiteX2" fmla="*/ 2705228 w 3407206"/>
              <a:gd name="connsiteY2" fmla="*/ 4372433 h 4372433"/>
              <a:gd name="connsiteX3" fmla="*/ 0 w 3407206"/>
              <a:gd name="connsiteY3" fmla="*/ 4292732 h 4372433"/>
              <a:gd name="connsiteX4" fmla="*/ 694009 w 3407206"/>
              <a:gd name="connsiteY4" fmla="*/ 0 h 4372433"/>
              <a:gd name="connsiteX0" fmla="*/ 694009 w 3411412"/>
              <a:gd name="connsiteY0" fmla="*/ 0 h 4372433"/>
              <a:gd name="connsiteX1" fmla="*/ 3411412 w 3411412"/>
              <a:gd name="connsiteY1" fmla="*/ 47872 h 4372433"/>
              <a:gd name="connsiteX2" fmla="*/ 2705228 w 3411412"/>
              <a:gd name="connsiteY2" fmla="*/ 4372433 h 4372433"/>
              <a:gd name="connsiteX3" fmla="*/ 0 w 3411412"/>
              <a:gd name="connsiteY3" fmla="*/ 4292732 h 4372433"/>
              <a:gd name="connsiteX4" fmla="*/ 694009 w 3411412"/>
              <a:gd name="connsiteY4" fmla="*/ 0 h 4372433"/>
              <a:gd name="connsiteX0" fmla="*/ 694009 w 3411412"/>
              <a:gd name="connsiteY0" fmla="*/ 0 h 4346695"/>
              <a:gd name="connsiteX1" fmla="*/ 3411412 w 3411412"/>
              <a:gd name="connsiteY1" fmla="*/ 47872 h 4346695"/>
              <a:gd name="connsiteX2" fmla="*/ 2733320 w 3411412"/>
              <a:gd name="connsiteY2" fmla="*/ 4346695 h 4346695"/>
              <a:gd name="connsiteX3" fmla="*/ 0 w 3411412"/>
              <a:gd name="connsiteY3" fmla="*/ 4292732 h 4346695"/>
              <a:gd name="connsiteX4" fmla="*/ 694009 w 3411412"/>
              <a:gd name="connsiteY4" fmla="*/ 0 h 4346695"/>
              <a:gd name="connsiteX0" fmla="*/ 694009 w 3411412"/>
              <a:gd name="connsiteY0" fmla="*/ 0 h 4340134"/>
              <a:gd name="connsiteX1" fmla="*/ 3411412 w 3411412"/>
              <a:gd name="connsiteY1" fmla="*/ 47872 h 4340134"/>
              <a:gd name="connsiteX2" fmla="*/ 2706640 w 3411412"/>
              <a:gd name="connsiteY2" fmla="*/ 4340134 h 4340134"/>
              <a:gd name="connsiteX3" fmla="*/ 0 w 3411412"/>
              <a:gd name="connsiteY3" fmla="*/ 4292732 h 4340134"/>
              <a:gd name="connsiteX4" fmla="*/ 694009 w 3411412"/>
              <a:gd name="connsiteY4" fmla="*/ 0 h 4340134"/>
              <a:gd name="connsiteX0" fmla="*/ 694009 w 3411412"/>
              <a:gd name="connsiteY0" fmla="*/ 0 h 4352783"/>
              <a:gd name="connsiteX1" fmla="*/ 3411412 w 3411412"/>
              <a:gd name="connsiteY1" fmla="*/ 47872 h 4352783"/>
              <a:gd name="connsiteX2" fmla="*/ 2749233 w 3411412"/>
              <a:gd name="connsiteY2" fmla="*/ 4352783 h 4352783"/>
              <a:gd name="connsiteX3" fmla="*/ 0 w 3411412"/>
              <a:gd name="connsiteY3" fmla="*/ 4292732 h 4352783"/>
              <a:gd name="connsiteX4" fmla="*/ 694009 w 3411412"/>
              <a:gd name="connsiteY4" fmla="*/ 0 h 4352783"/>
              <a:gd name="connsiteX0" fmla="*/ 782492 w 3411412"/>
              <a:gd name="connsiteY0" fmla="*/ 0 h 4402847"/>
              <a:gd name="connsiteX1" fmla="*/ 3411412 w 3411412"/>
              <a:gd name="connsiteY1" fmla="*/ 97936 h 4402847"/>
              <a:gd name="connsiteX2" fmla="*/ 2749233 w 3411412"/>
              <a:gd name="connsiteY2" fmla="*/ 4402847 h 4402847"/>
              <a:gd name="connsiteX3" fmla="*/ 0 w 3411412"/>
              <a:gd name="connsiteY3" fmla="*/ 4342796 h 4402847"/>
              <a:gd name="connsiteX4" fmla="*/ 782492 w 3411412"/>
              <a:gd name="connsiteY4" fmla="*/ 0 h 4402847"/>
              <a:gd name="connsiteX0" fmla="*/ 935570 w 3411412"/>
              <a:gd name="connsiteY0" fmla="*/ 0 h 4450086"/>
              <a:gd name="connsiteX1" fmla="*/ 3411412 w 3411412"/>
              <a:gd name="connsiteY1" fmla="*/ 145175 h 4450086"/>
              <a:gd name="connsiteX2" fmla="*/ 2749233 w 3411412"/>
              <a:gd name="connsiteY2" fmla="*/ 4450086 h 4450086"/>
              <a:gd name="connsiteX3" fmla="*/ 0 w 3411412"/>
              <a:gd name="connsiteY3" fmla="*/ 4390035 h 4450086"/>
              <a:gd name="connsiteX4" fmla="*/ 935570 w 3411412"/>
              <a:gd name="connsiteY4" fmla="*/ 0 h 4450086"/>
              <a:gd name="connsiteX0" fmla="*/ 909832 w 3411412"/>
              <a:gd name="connsiteY0" fmla="*/ 0 h 4478179"/>
              <a:gd name="connsiteX1" fmla="*/ 3411412 w 3411412"/>
              <a:gd name="connsiteY1" fmla="*/ 173268 h 4478179"/>
              <a:gd name="connsiteX2" fmla="*/ 2749233 w 3411412"/>
              <a:gd name="connsiteY2" fmla="*/ 4478179 h 4478179"/>
              <a:gd name="connsiteX3" fmla="*/ 0 w 3411412"/>
              <a:gd name="connsiteY3" fmla="*/ 4418128 h 4478179"/>
              <a:gd name="connsiteX4" fmla="*/ 909832 w 3411412"/>
              <a:gd name="connsiteY4" fmla="*/ 0 h 4478179"/>
              <a:gd name="connsiteX0" fmla="*/ 777815 w 3279395"/>
              <a:gd name="connsiteY0" fmla="*/ 0 h 4478179"/>
              <a:gd name="connsiteX1" fmla="*/ 3279395 w 3279395"/>
              <a:gd name="connsiteY1" fmla="*/ 173268 h 4478179"/>
              <a:gd name="connsiteX2" fmla="*/ 2617216 w 3279395"/>
              <a:gd name="connsiteY2" fmla="*/ 4478179 h 4478179"/>
              <a:gd name="connsiteX3" fmla="*/ 0 w 3279395"/>
              <a:gd name="connsiteY3" fmla="*/ 4359181 h 4478179"/>
              <a:gd name="connsiteX4" fmla="*/ 777815 w 3279395"/>
              <a:gd name="connsiteY4" fmla="*/ 0 h 4478179"/>
              <a:gd name="connsiteX0" fmla="*/ 667801 w 3169381"/>
              <a:gd name="connsiteY0" fmla="*/ 0 h 4478179"/>
              <a:gd name="connsiteX1" fmla="*/ 3169381 w 3169381"/>
              <a:gd name="connsiteY1" fmla="*/ 173268 h 4478179"/>
              <a:gd name="connsiteX2" fmla="*/ 2507202 w 3169381"/>
              <a:gd name="connsiteY2" fmla="*/ 4478179 h 4478179"/>
              <a:gd name="connsiteX3" fmla="*/ 0 w 3169381"/>
              <a:gd name="connsiteY3" fmla="*/ 4310059 h 4478179"/>
              <a:gd name="connsiteX4" fmla="*/ 667801 w 3169381"/>
              <a:gd name="connsiteY4" fmla="*/ 0 h 4478179"/>
              <a:gd name="connsiteX0" fmla="*/ 695893 w 3197473"/>
              <a:gd name="connsiteY0" fmla="*/ 0 h 4478179"/>
              <a:gd name="connsiteX1" fmla="*/ 3197473 w 3197473"/>
              <a:gd name="connsiteY1" fmla="*/ 173268 h 4478179"/>
              <a:gd name="connsiteX2" fmla="*/ 2535294 w 3197473"/>
              <a:gd name="connsiteY2" fmla="*/ 4478179 h 4478179"/>
              <a:gd name="connsiteX3" fmla="*/ 0 w 3197473"/>
              <a:gd name="connsiteY3" fmla="*/ 4335798 h 4478179"/>
              <a:gd name="connsiteX4" fmla="*/ 695893 w 3197473"/>
              <a:gd name="connsiteY4" fmla="*/ 0 h 4478179"/>
              <a:gd name="connsiteX0" fmla="*/ 733339 w 3234919"/>
              <a:gd name="connsiteY0" fmla="*/ 0 h 4478179"/>
              <a:gd name="connsiteX1" fmla="*/ 3234919 w 3234919"/>
              <a:gd name="connsiteY1" fmla="*/ 173268 h 4478179"/>
              <a:gd name="connsiteX2" fmla="*/ 2572740 w 3234919"/>
              <a:gd name="connsiteY2" fmla="*/ 4478179 h 4478179"/>
              <a:gd name="connsiteX3" fmla="*/ 0 w 3234919"/>
              <a:gd name="connsiteY3" fmla="*/ 4328767 h 4478179"/>
              <a:gd name="connsiteX4" fmla="*/ 733339 w 3234919"/>
              <a:gd name="connsiteY4" fmla="*/ 0 h 4478179"/>
              <a:gd name="connsiteX0" fmla="*/ 733339 w 3234919"/>
              <a:gd name="connsiteY0" fmla="*/ 0 h 4501123"/>
              <a:gd name="connsiteX1" fmla="*/ 3234919 w 3234919"/>
              <a:gd name="connsiteY1" fmla="*/ 173268 h 4501123"/>
              <a:gd name="connsiteX2" fmla="*/ 2604097 w 3234919"/>
              <a:gd name="connsiteY2" fmla="*/ 4501123 h 4501123"/>
              <a:gd name="connsiteX3" fmla="*/ 0 w 3234919"/>
              <a:gd name="connsiteY3" fmla="*/ 4328767 h 4501123"/>
              <a:gd name="connsiteX4" fmla="*/ 733339 w 3234919"/>
              <a:gd name="connsiteY4" fmla="*/ 0 h 4501123"/>
              <a:gd name="connsiteX0" fmla="*/ 733339 w 3234919"/>
              <a:gd name="connsiteY0" fmla="*/ 0 h 4527802"/>
              <a:gd name="connsiteX1" fmla="*/ 3234919 w 3234919"/>
              <a:gd name="connsiteY1" fmla="*/ 173268 h 4527802"/>
              <a:gd name="connsiteX2" fmla="*/ 2597537 w 3234919"/>
              <a:gd name="connsiteY2" fmla="*/ 4527802 h 4527802"/>
              <a:gd name="connsiteX3" fmla="*/ 0 w 3234919"/>
              <a:gd name="connsiteY3" fmla="*/ 4328767 h 4527802"/>
              <a:gd name="connsiteX4" fmla="*/ 733339 w 3234919"/>
              <a:gd name="connsiteY4" fmla="*/ 0 h 4527802"/>
              <a:gd name="connsiteX0" fmla="*/ 733339 w 3234919"/>
              <a:gd name="connsiteY0" fmla="*/ 0 h 4532479"/>
              <a:gd name="connsiteX1" fmla="*/ 3234919 w 3234919"/>
              <a:gd name="connsiteY1" fmla="*/ 173268 h 4532479"/>
              <a:gd name="connsiteX2" fmla="*/ 2581152 w 3234919"/>
              <a:gd name="connsiteY2" fmla="*/ 4532479 h 4532479"/>
              <a:gd name="connsiteX3" fmla="*/ 0 w 3234919"/>
              <a:gd name="connsiteY3" fmla="*/ 4328767 h 4532479"/>
              <a:gd name="connsiteX4" fmla="*/ 733339 w 3234919"/>
              <a:gd name="connsiteY4" fmla="*/ 0 h 4532479"/>
              <a:gd name="connsiteX0" fmla="*/ 733339 w 3234919"/>
              <a:gd name="connsiteY0" fmla="*/ 0 h 4568512"/>
              <a:gd name="connsiteX1" fmla="*/ 3234919 w 3234919"/>
              <a:gd name="connsiteY1" fmla="*/ 173268 h 4568512"/>
              <a:gd name="connsiteX2" fmla="*/ 2541823 w 3234919"/>
              <a:gd name="connsiteY2" fmla="*/ 4568512 h 4568512"/>
              <a:gd name="connsiteX3" fmla="*/ 0 w 3234919"/>
              <a:gd name="connsiteY3" fmla="*/ 4328767 h 4568512"/>
              <a:gd name="connsiteX4" fmla="*/ 733339 w 3234919"/>
              <a:gd name="connsiteY4" fmla="*/ 0 h 4568512"/>
              <a:gd name="connsiteX0" fmla="*/ 733339 w 3234919"/>
              <a:gd name="connsiteY0" fmla="*/ 0 h 4577395"/>
              <a:gd name="connsiteX1" fmla="*/ 3234919 w 3234919"/>
              <a:gd name="connsiteY1" fmla="*/ 173268 h 4577395"/>
              <a:gd name="connsiteX2" fmla="*/ 2498288 w 3234919"/>
              <a:gd name="connsiteY2" fmla="*/ 4577395 h 4577395"/>
              <a:gd name="connsiteX3" fmla="*/ 0 w 3234919"/>
              <a:gd name="connsiteY3" fmla="*/ 4328767 h 4577395"/>
              <a:gd name="connsiteX4" fmla="*/ 733339 w 3234919"/>
              <a:gd name="connsiteY4" fmla="*/ 0 h 4577395"/>
              <a:gd name="connsiteX0" fmla="*/ 733339 w 3234919"/>
              <a:gd name="connsiteY0" fmla="*/ 0 h 4570835"/>
              <a:gd name="connsiteX1" fmla="*/ 3234919 w 3234919"/>
              <a:gd name="connsiteY1" fmla="*/ 173268 h 4570835"/>
              <a:gd name="connsiteX2" fmla="*/ 2471609 w 3234919"/>
              <a:gd name="connsiteY2" fmla="*/ 4570835 h 4570835"/>
              <a:gd name="connsiteX3" fmla="*/ 0 w 3234919"/>
              <a:gd name="connsiteY3" fmla="*/ 4328767 h 4570835"/>
              <a:gd name="connsiteX4" fmla="*/ 733339 w 3234919"/>
              <a:gd name="connsiteY4" fmla="*/ 0 h 4570835"/>
              <a:gd name="connsiteX0" fmla="*/ 733339 w 3234919"/>
              <a:gd name="connsiteY0" fmla="*/ 0 h 4518418"/>
              <a:gd name="connsiteX1" fmla="*/ 3234919 w 3234919"/>
              <a:gd name="connsiteY1" fmla="*/ 173268 h 4518418"/>
              <a:gd name="connsiteX2" fmla="*/ 2506261 w 3234919"/>
              <a:gd name="connsiteY2" fmla="*/ 4518418 h 4518418"/>
              <a:gd name="connsiteX3" fmla="*/ 0 w 3234919"/>
              <a:gd name="connsiteY3" fmla="*/ 4328767 h 4518418"/>
              <a:gd name="connsiteX4" fmla="*/ 733339 w 3234919"/>
              <a:gd name="connsiteY4" fmla="*/ 0 h 4518418"/>
              <a:gd name="connsiteX0" fmla="*/ 733339 w 3234919"/>
              <a:gd name="connsiteY0" fmla="*/ 0 h 4512800"/>
              <a:gd name="connsiteX1" fmla="*/ 3234919 w 3234919"/>
              <a:gd name="connsiteY1" fmla="*/ 173268 h 4512800"/>
              <a:gd name="connsiteX2" fmla="*/ 2501114 w 3234919"/>
              <a:gd name="connsiteY2" fmla="*/ 4512800 h 4512800"/>
              <a:gd name="connsiteX3" fmla="*/ 0 w 3234919"/>
              <a:gd name="connsiteY3" fmla="*/ 4328767 h 4512800"/>
              <a:gd name="connsiteX4" fmla="*/ 733339 w 3234919"/>
              <a:gd name="connsiteY4" fmla="*/ 0 h 4512800"/>
              <a:gd name="connsiteX0" fmla="*/ 712278 w 3234919"/>
              <a:gd name="connsiteY0" fmla="*/ 0 h 4524508"/>
              <a:gd name="connsiteX1" fmla="*/ 3234919 w 3234919"/>
              <a:gd name="connsiteY1" fmla="*/ 184976 h 4524508"/>
              <a:gd name="connsiteX2" fmla="*/ 2501114 w 3234919"/>
              <a:gd name="connsiteY2" fmla="*/ 4524508 h 4524508"/>
              <a:gd name="connsiteX3" fmla="*/ 0 w 3234919"/>
              <a:gd name="connsiteY3" fmla="*/ 4340475 h 4524508"/>
              <a:gd name="connsiteX4" fmla="*/ 712278 w 3234919"/>
              <a:gd name="connsiteY4" fmla="*/ 0 h 4524508"/>
              <a:gd name="connsiteX0" fmla="*/ 696835 w 3234919"/>
              <a:gd name="connsiteY0" fmla="*/ 0 h 4541363"/>
              <a:gd name="connsiteX1" fmla="*/ 3234919 w 3234919"/>
              <a:gd name="connsiteY1" fmla="*/ 201831 h 4541363"/>
              <a:gd name="connsiteX2" fmla="*/ 2501114 w 3234919"/>
              <a:gd name="connsiteY2" fmla="*/ 4541363 h 4541363"/>
              <a:gd name="connsiteX3" fmla="*/ 0 w 3234919"/>
              <a:gd name="connsiteY3" fmla="*/ 4357330 h 4541363"/>
              <a:gd name="connsiteX4" fmla="*/ 696835 w 3234919"/>
              <a:gd name="connsiteY4" fmla="*/ 0 h 4541363"/>
              <a:gd name="connsiteX0" fmla="*/ 652039 w 3190123"/>
              <a:gd name="connsiteY0" fmla="*/ 0 h 4541363"/>
              <a:gd name="connsiteX1" fmla="*/ 3190123 w 3190123"/>
              <a:gd name="connsiteY1" fmla="*/ 201831 h 4541363"/>
              <a:gd name="connsiteX2" fmla="*/ 2456318 w 3190123"/>
              <a:gd name="connsiteY2" fmla="*/ 4541363 h 4541363"/>
              <a:gd name="connsiteX3" fmla="*/ 0 w 3190123"/>
              <a:gd name="connsiteY3" fmla="*/ 4390108 h 4541363"/>
              <a:gd name="connsiteX4" fmla="*/ 652039 w 3190123"/>
              <a:gd name="connsiteY4" fmla="*/ 0 h 4541363"/>
              <a:gd name="connsiteX0" fmla="*/ 682126 w 3220210"/>
              <a:gd name="connsiteY0" fmla="*/ 0 h 4541363"/>
              <a:gd name="connsiteX1" fmla="*/ 3220210 w 3220210"/>
              <a:gd name="connsiteY1" fmla="*/ 201831 h 4541363"/>
              <a:gd name="connsiteX2" fmla="*/ 2486405 w 3220210"/>
              <a:gd name="connsiteY2" fmla="*/ 4541363 h 4541363"/>
              <a:gd name="connsiteX3" fmla="*/ 0 w 3220210"/>
              <a:gd name="connsiteY3" fmla="*/ 4373382 h 4541363"/>
              <a:gd name="connsiteX4" fmla="*/ 682126 w 3220210"/>
              <a:gd name="connsiteY4" fmla="*/ 0 h 4541363"/>
              <a:gd name="connsiteX0" fmla="*/ 714231 w 3252315"/>
              <a:gd name="connsiteY0" fmla="*/ 0 h 4541363"/>
              <a:gd name="connsiteX1" fmla="*/ 3252315 w 3252315"/>
              <a:gd name="connsiteY1" fmla="*/ 201831 h 4541363"/>
              <a:gd name="connsiteX2" fmla="*/ 2518510 w 3252315"/>
              <a:gd name="connsiteY2" fmla="*/ 4541363 h 4541363"/>
              <a:gd name="connsiteX3" fmla="*/ 0 w 3252315"/>
              <a:gd name="connsiteY3" fmla="*/ 4402796 h 4541363"/>
              <a:gd name="connsiteX4" fmla="*/ 714231 w 3252315"/>
              <a:gd name="connsiteY4" fmla="*/ 0 h 4541363"/>
              <a:gd name="connsiteX0" fmla="*/ 714231 w 3217418"/>
              <a:gd name="connsiteY0" fmla="*/ 0 h 4541363"/>
              <a:gd name="connsiteX1" fmla="*/ 3217418 w 3217418"/>
              <a:gd name="connsiteY1" fmla="*/ 215013 h 4541363"/>
              <a:gd name="connsiteX2" fmla="*/ 2518510 w 3217418"/>
              <a:gd name="connsiteY2" fmla="*/ 4541363 h 4541363"/>
              <a:gd name="connsiteX3" fmla="*/ 0 w 3217418"/>
              <a:gd name="connsiteY3" fmla="*/ 4402796 h 4541363"/>
              <a:gd name="connsiteX4" fmla="*/ 714231 w 3217418"/>
              <a:gd name="connsiteY4" fmla="*/ 0 h 4541363"/>
              <a:gd name="connsiteX0" fmla="*/ 714231 w 3178269"/>
              <a:gd name="connsiteY0" fmla="*/ 0 h 4541363"/>
              <a:gd name="connsiteX1" fmla="*/ 3178269 w 3178269"/>
              <a:gd name="connsiteY1" fmla="*/ 213301 h 4541363"/>
              <a:gd name="connsiteX2" fmla="*/ 2518510 w 3178269"/>
              <a:gd name="connsiteY2" fmla="*/ 4541363 h 4541363"/>
              <a:gd name="connsiteX3" fmla="*/ 0 w 3178269"/>
              <a:gd name="connsiteY3" fmla="*/ 4402796 h 4541363"/>
              <a:gd name="connsiteX4" fmla="*/ 714231 w 3178269"/>
              <a:gd name="connsiteY4" fmla="*/ 0 h 4541363"/>
              <a:gd name="connsiteX0" fmla="*/ 714231 w 3198272"/>
              <a:gd name="connsiteY0" fmla="*/ 0 h 4541363"/>
              <a:gd name="connsiteX1" fmla="*/ 3198272 w 3198272"/>
              <a:gd name="connsiteY1" fmla="*/ 204370 h 4541363"/>
              <a:gd name="connsiteX2" fmla="*/ 2518510 w 3198272"/>
              <a:gd name="connsiteY2" fmla="*/ 4541363 h 4541363"/>
              <a:gd name="connsiteX3" fmla="*/ 0 w 3198272"/>
              <a:gd name="connsiteY3" fmla="*/ 4402796 h 4541363"/>
              <a:gd name="connsiteX4" fmla="*/ 714231 w 3198272"/>
              <a:gd name="connsiteY4" fmla="*/ 0 h 454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8272" h="4541363">
                <a:moveTo>
                  <a:pt x="714231" y="0"/>
                </a:moveTo>
                <a:lnTo>
                  <a:pt x="3198272" y="204370"/>
                </a:lnTo>
                <a:lnTo>
                  <a:pt x="2518510" y="4541363"/>
                </a:lnTo>
                <a:lnTo>
                  <a:pt x="0" y="4402796"/>
                </a:lnTo>
                <a:lnTo>
                  <a:pt x="714231" y="0"/>
                </a:lnTo>
                <a:close/>
              </a:path>
            </a:pathLst>
          </a:custGeom>
          <a:solidFill>
            <a:schemeClr val="bg2"/>
          </a:solidFill>
          <a:scene3d>
            <a:camera prst="orthographicFront">
              <a:rot lat="1800000" lon="3000000" rev="1200000"/>
            </a:camera>
            <a:lightRig rig="threePt" dir="t"/>
          </a:scene3d>
        </p:spPr>
        <p:txBody>
          <a:bodyPr anchor="ctr"/>
          <a:lstStyle>
            <a:lvl1pPr marL="0" indent="0" algn="ctr">
              <a:buNone/>
              <a:defRPr sz="1500"/>
            </a:lvl1pPr>
          </a:lstStyle>
          <a:p>
            <a:endParaRPr lang="en-US"/>
          </a:p>
        </p:txBody>
      </p:sp>
      <p:sp>
        <p:nvSpPr>
          <p:cNvPr id="11" name="Picture Placeholder 9"/>
          <p:cNvSpPr>
            <a:spLocks noGrp="1"/>
          </p:cNvSpPr>
          <p:nvPr>
            <p:ph type="pic" sz="quarter" idx="11"/>
          </p:nvPr>
        </p:nvSpPr>
        <p:spPr>
          <a:xfrm rot="18749774">
            <a:off x="3749936" y="2696168"/>
            <a:ext cx="3252315" cy="4541363"/>
          </a:xfrm>
          <a:custGeom>
            <a:avLst/>
            <a:gdLst>
              <a:gd name="connsiteX0" fmla="*/ 0 w 4089398"/>
              <a:gd name="connsiteY0" fmla="*/ 0 h 3098800"/>
              <a:gd name="connsiteX1" fmla="*/ 4089398 w 4089398"/>
              <a:gd name="connsiteY1" fmla="*/ 0 h 3098800"/>
              <a:gd name="connsiteX2" fmla="*/ 4089398 w 4089398"/>
              <a:gd name="connsiteY2" fmla="*/ 3098800 h 3098800"/>
              <a:gd name="connsiteX3" fmla="*/ 0 w 4089398"/>
              <a:gd name="connsiteY3" fmla="*/ 3098800 h 3098800"/>
              <a:gd name="connsiteX4" fmla="*/ 0 w 4089398"/>
              <a:gd name="connsiteY4" fmla="*/ 0 h 3098800"/>
              <a:gd name="connsiteX0" fmla="*/ 76019 w 4165417"/>
              <a:gd name="connsiteY0" fmla="*/ 0 h 3850538"/>
              <a:gd name="connsiteX1" fmla="*/ 4165417 w 4165417"/>
              <a:gd name="connsiteY1" fmla="*/ 0 h 3850538"/>
              <a:gd name="connsiteX2" fmla="*/ 4165417 w 4165417"/>
              <a:gd name="connsiteY2" fmla="*/ 3098800 h 3850538"/>
              <a:gd name="connsiteX3" fmla="*/ 0 w 4165417"/>
              <a:gd name="connsiteY3" fmla="*/ 3850538 h 3850538"/>
              <a:gd name="connsiteX4" fmla="*/ 76019 w 4165417"/>
              <a:gd name="connsiteY4" fmla="*/ 0 h 3850538"/>
              <a:gd name="connsiteX0" fmla="*/ 252573 w 4341971"/>
              <a:gd name="connsiteY0" fmla="*/ 0 h 4187989"/>
              <a:gd name="connsiteX1" fmla="*/ 4341971 w 4341971"/>
              <a:gd name="connsiteY1" fmla="*/ 0 h 4187989"/>
              <a:gd name="connsiteX2" fmla="*/ 4341971 w 4341971"/>
              <a:gd name="connsiteY2" fmla="*/ 3098800 h 4187989"/>
              <a:gd name="connsiteX3" fmla="*/ 0 w 4341971"/>
              <a:gd name="connsiteY3" fmla="*/ 4187989 h 4187989"/>
              <a:gd name="connsiteX4" fmla="*/ 252573 w 4341971"/>
              <a:gd name="connsiteY4" fmla="*/ 0 h 4187989"/>
              <a:gd name="connsiteX0" fmla="*/ 363529 w 4341971"/>
              <a:gd name="connsiteY0" fmla="*/ 0 h 4258643"/>
              <a:gd name="connsiteX1" fmla="*/ 4341971 w 4341971"/>
              <a:gd name="connsiteY1" fmla="*/ 70654 h 4258643"/>
              <a:gd name="connsiteX2" fmla="*/ 4341971 w 4341971"/>
              <a:gd name="connsiteY2" fmla="*/ 3169454 h 4258643"/>
              <a:gd name="connsiteX3" fmla="*/ 0 w 4341971"/>
              <a:gd name="connsiteY3" fmla="*/ 4258643 h 4258643"/>
              <a:gd name="connsiteX4" fmla="*/ 363529 w 4341971"/>
              <a:gd name="connsiteY4" fmla="*/ 0 h 4258643"/>
              <a:gd name="connsiteX0" fmla="*/ 530637 w 4341971"/>
              <a:gd name="connsiteY0" fmla="*/ 0 h 4256729"/>
              <a:gd name="connsiteX1" fmla="*/ 4341971 w 4341971"/>
              <a:gd name="connsiteY1" fmla="*/ 68740 h 4256729"/>
              <a:gd name="connsiteX2" fmla="*/ 4341971 w 4341971"/>
              <a:gd name="connsiteY2" fmla="*/ 3167540 h 4256729"/>
              <a:gd name="connsiteX3" fmla="*/ 0 w 4341971"/>
              <a:gd name="connsiteY3" fmla="*/ 4256729 h 4256729"/>
              <a:gd name="connsiteX4" fmla="*/ 530637 w 4341971"/>
              <a:gd name="connsiteY4" fmla="*/ 0 h 4256729"/>
              <a:gd name="connsiteX0" fmla="*/ 582615 w 4341971"/>
              <a:gd name="connsiteY0" fmla="*/ 0 h 4335355"/>
              <a:gd name="connsiteX1" fmla="*/ 4341971 w 4341971"/>
              <a:gd name="connsiteY1" fmla="*/ 147366 h 4335355"/>
              <a:gd name="connsiteX2" fmla="*/ 4341971 w 4341971"/>
              <a:gd name="connsiteY2" fmla="*/ 3246166 h 4335355"/>
              <a:gd name="connsiteX3" fmla="*/ 0 w 4341971"/>
              <a:gd name="connsiteY3" fmla="*/ 4335355 h 4335355"/>
              <a:gd name="connsiteX4" fmla="*/ 582615 w 4341971"/>
              <a:gd name="connsiteY4" fmla="*/ 0 h 4335355"/>
              <a:gd name="connsiteX0" fmla="*/ 535816 w 4341971"/>
              <a:gd name="connsiteY0" fmla="*/ 0 h 4375155"/>
              <a:gd name="connsiteX1" fmla="*/ 4341971 w 4341971"/>
              <a:gd name="connsiteY1" fmla="*/ 187166 h 4375155"/>
              <a:gd name="connsiteX2" fmla="*/ 4341971 w 4341971"/>
              <a:gd name="connsiteY2" fmla="*/ 3285966 h 4375155"/>
              <a:gd name="connsiteX3" fmla="*/ 0 w 4341971"/>
              <a:gd name="connsiteY3" fmla="*/ 4375155 h 4375155"/>
              <a:gd name="connsiteX4" fmla="*/ 535816 w 4341971"/>
              <a:gd name="connsiteY4" fmla="*/ 0 h 4375155"/>
              <a:gd name="connsiteX0" fmla="*/ 546111 w 4341971"/>
              <a:gd name="connsiteY0" fmla="*/ 0 h 4363918"/>
              <a:gd name="connsiteX1" fmla="*/ 4341971 w 4341971"/>
              <a:gd name="connsiteY1" fmla="*/ 175929 h 4363918"/>
              <a:gd name="connsiteX2" fmla="*/ 4341971 w 4341971"/>
              <a:gd name="connsiteY2" fmla="*/ 3274729 h 4363918"/>
              <a:gd name="connsiteX3" fmla="*/ 0 w 4341971"/>
              <a:gd name="connsiteY3" fmla="*/ 4363918 h 4363918"/>
              <a:gd name="connsiteX4" fmla="*/ 546111 w 4341971"/>
              <a:gd name="connsiteY4" fmla="*/ 0 h 4363918"/>
              <a:gd name="connsiteX0" fmla="*/ 577467 w 4341971"/>
              <a:gd name="connsiteY0" fmla="*/ 0 h 4340974"/>
              <a:gd name="connsiteX1" fmla="*/ 4341971 w 4341971"/>
              <a:gd name="connsiteY1" fmla="*/ 152985 h 4340974"/>
              <a:gd name="connsiteX2" fmla="*/ 4341971 w 4341971"/>
              <a:gd name="connsiteY2" fmla="*/ 3251785 h 4340974"/>
              <a:gd name="connsiteX3" fmla="*/ 0 w 4341971"/>
              <a:gd name="connsiteY3" fmla="*/ 4340974 h 4340974"/>
              <a:gd name="connsiteX4" fmla="*/ 577467 w 4341971"/>
              <a:gd name="connsiteY4" fmla="*/ 0 h 4340974"/>
              <a:gd name="connsiteX0" fmla="*/ 578409 w 4341971"/>
              <a:gd name="connsiteY0" fmla="*/ 0 h 4362506"/>
              <a:gd name="connsiteX1" fmla="*/ 4341971 w 4341971"/>
              <a:gd name="connsiteY1" fmla="*/ 174517 h 4362506"/>
              <a:gd name="connsiteX2" fmla="*/ 4341971 w 4341971"/>
              <a:gd name="connsiteY2" fmla="*/ 3273317 h 4362506"/>
              <a:gd name="connsiteX3" fmla="*/ 0 w 4341971"/>
              <a:gd name="connsiteY3" fmla="*/ 4362506 h 4362506"/>
              <a:gd name="connsiteX4" fmla="*/ 578409 w 4341971"/>
              <a:gd name="connsiteY4" fmla="*/ 0 h 4362506"/>
              <a:gd name="connsiteX0" fmla="*/ 540964 w 4341971"/>
              <a:gd name="connsiteY0" fmla="*/ 0 h 4369537"/>
              <a:gd name="connsiteX1" fmla="*/ 4341971 w 4341971"/>
              <a:gd name="connsiteY1" fmla="*/ 181548 h 4369537"/>
              <a:gd name="connsiteX2" fmla="*/ 4341971 w 4341971"/>
              <a:gd name="connsiteY2" fmla="*/ 3280348 h 4369537"/>
              <a:gd name="connsiteX3" fmla="*/ 0 w 4341971"/>
              <a:gd name="connsiteY3" fmla="*/ 4369537 h 4369537"/>
              <a:gd name="connsiteX4" fmla="*/ 540964 w 4341971"/>
              <a:gd name="connsiteY4" fmla="*/ 0 h 4369537"/>
              <a:gd name="connsiteX0" fmla="*/ 584530 w 4385537"/>
              <a:gd name="connsiteY0" fmla="*/ 0 h 4502464"/>
              <a:gd name="connsiteX1" fmla="*/ 4385537 w 4385537"/>
              <a:gd name="connsiteY1" fmla="*/ 181548 h 4502464"/>
              <a:gd name="connsiteX2" fmla="*/ 4385537 w 4385537"/>
              <a:gd name="connsiteY2" fmla="*/ 3280348 h 4502464"/>
              <a:gd name="connsiteX3" fmla="*/ 0 w 4385537"/>
              <a:gd name="connsiteY3" fmla="*/ 4502464 h 4502464"/>
              <a:gd name="connsiteX4" fmla="*/ 584530 w 4385537"/>
              <a:gd name="connsiteY4" fmla="*/ 0 h 4502464"/>
              <a:gd name="connsiteX0" fmla="*/ 676716 w 4477723"/>
              <a:gd name="connsiteY0" fmla="*/ 0 h 4390567"/>
              <a:gd name="connsiteX1" fmla="*/ 4477723 w 4477723"/>
              <a:gd name="connsiteY1" fmla="*/ 181548 h 4390567"/>
              <a:gd name="connsiteX2" fmla="*/ 4477723 w 4477723"/>
              <a:gd name="connsiteY2" fmla="*/ 3280348 h 4390567"/>
              <a:gd name="connsiteX3" fmla="*/ 0 w 4477723"/>
              <a:gd name="connsiteY3" fmla="*/ 4390567 h 4390567"/>
              <a:gd name="connsiteX4" fmla="*/ 676716 w 4477723"/>
              <a:gd name="connsiteY4" fmla="*/ 0 h 4390567"/>
              <a:gd name="connsiteX0" fmla="*/ 618649 w 4419656"/>
              <a:gd name="connsiteY0" fmla="*/ 0 h 4296027"/>
              <a:gd name="connsiteX1" fmla="*/ 4419656 w 4419656"/>
              <a:gd name="connsiteY1" fmla="*/ 181548 h 4296027"/>
              <a:gd name="connsiteX2" fmla="*/ 4419656 w 4419656"/>
              <a:gd name="connsiteY2" fmla="*/ 3280348 h 4296027"/>
              <a:gd name="connsiteX3" fmla="*/ 0 w 4419656"/>
              <a:gd name="connsiteY3" fmla="*/ 4296027 h 4296027"/>
              <a:gd name="connsiteX4" fmla="*/ 618649 w 4419656"/>
              <a:gd name="connsiteY4" fmla="*/ 0 h 4296027"/>
              <a:gd name="connsiteX0" fmla="*/ 644857 w 4445864"/>
              <a:gd name="connsiteY0" fmla="*/ 0 h 4278701"/>
              <a:gd name="connsiteX1" fmla="*/ 4445864 w 4445864"/>
              <a:gd name="connsiteY1" fmla="*/ 181548 h 4278701"/>
              <a:gd name="connsiteX2" fmla="*/ 4445864 w 4445864"/>
              <a:gd name="connsiteY2" fmla="*/ 3280348 h 4278701"/>
              <a:gd name="connsiteX3" fmla="*/ 0 w 4445864"/>
              <a:gd name="connsiteY3" fmla="*/ 4278701 h 4278701"/>
              <a:gd name="connsiteX4" fmla="*/ 644857 w 4445864"/>
              <a:gd name="connsiteY4" fmla="*/ 0 h 4278701"/>
              <a:gd name="connsiteX0" fmla="*/ 677625 w 4478632"/>
              <a:gd name="connsiteY0" fmla="*/ 0 h 4288055"/>
              <a:gd name="connsiteX1" fmla="*/ 4478632 w 4478632"/>
              <a:gd name="connsiteY1" fmla="*/ 181548 h 4288055"/>
              <a:gd name="connsiteX2" fmla="*/ 4478632 w 4478632"/>
              <a:gd name="connsiteY2" fmla="*/ 3280348 h 4288055"/>
              <a:gd name="connsiteX3" fmla="*/ 0 w 4478632"/>
              <a:gd name="connsiteY3" fmla="*/ 4288055 h 4288055"/>
              <a:gd name="connsiteX4" fmla="*/ 677625 w 4478632"/>
              <a:gd name="connsiteY4" fmla="*/ 0 h 4288055"/>
              <a:gd name="connsiteX0" fmla="*/ 730043 w 4478632"/>
              <a:gd name="connsiteY0" fmla="*/ 0 h 4253403"/>
              <a:gd name="connsiteX1" fmla="*/ 4478632 w 4478632"/>
              <a:gd name="connsiteY1" fmla="*/ 146896 h 4253403"/>
              <a:gd name="connsiteX2" fmla="*/ 4478632 w 4478632"/>
              <a:gd name="connsiteY2" fmla="*/ 3245696 h 4253403"/>
              <a:gd name="connsiteX3" fmla="*/ 0 w 4478632"/>
              <a:gd name="connsiteY3" fmla="*/ 4253403 h 4253403"/>
              <a:gd name="connsiteX4" fmla="*/ 730043 w 4478632"/>
              <a:gd name="connsiteY4" fmla="*/ 0 h 4253403"/>
              <a:gd name="connsiteX0" fmla="*/ 694009 w 4478632"/>
              <a:gd name="connsiteY0" fmla="*/ 0 h 4292732"/>
              <a:gd name="connsiteX1" fmla="*/ 4478632 w 4478632"/>
              <a:gd name="connsiteY1" fmla="*/ 186225 h 4292732"/>
              <a:gd name="connsiteX2" fmla="*/ 4478632 w 4478632"/>
              <a:gd name="connsiteY2" fmla="*/ 3285025 h 4292732"/>
              <a:gd name="connsiteX3" fmla="*/ 0 w 4478632"/>
              <a:gd name="connsiteY3" fmla="*/ 4292732 h 4292732"/>
              <a:gd name="connsiteX4" fmla="*/ 694009 w 4478632"/>
              <a:gd name="connsiteY4" fmla="*/ 0 h 4292732"/>
              <a:gd name="connsiteX0" fmla="*/ 694009 w 4478632"/>
              <a:gd name="connsiteY0" fmla="*/ 0 h 4292732"/>
              <a:gd name="connsiteX1" fmla="*/ 3442023 w 4478632"/>
              <a:gd name="connsiteY1" fmla="*/ 1197984 h 4292732"/>
              <a:gd name="connsiteX2" fmla="*/ 4478632 w 4478632"/>
              <a:gd name="connsiteY2" fmla="*/ 3285025 h 4292732"/>
              <a:gd name="connsiteX3" fmla="*/ 0 w 4478632"/>
              <a:gd name="connsiteY3" fmla="*/ 4292732 h 4292732"/>
              <a:gd name="connsiteX4" fmla="*/ 694009 w 4478632"/>
              <a:gd name="connsiteY4" fmla="*/ 0 h 4292732"/>
              <a:gd name="connsiteX0" fmla="*/ 694009 w 4478632"/>
              <a:gd name="connsiteY0" fmla="*/ 0 h 4292732"/>
              <a:gd name="connsiteX1" fmla="*/ 3260535 w 4478632"/>
              <a:gd name="connsiteY1" fmla="*/ 661505 h 4292732"/>
              <a:gd name="connsiteX2" fmla="*/ 4478632 w 4478632"/>
              <a:gd name="connsiteY2" fmla="*/ 3285025 h 4292732"/>
              <a:gd name="connsiteX3" fmla="*/ 0 w 4478632"/>
              <a:gd name="connsiteY3" fmla="*/ 4292732 h 4292732"/>
              <a:gd name="connsiteX4" fmla="*/ 694009 w 4478632"/>
              <a:gd name="connsiteY4" fmla="*/ 0 h 4292732"/>
              <a:gd name="connsiteX0" fmla="*/ 694009 w 3427113"/>
              <a:gd name="connsiteY0" fmla="*/ 0 h 4292732"/>
              <a:gd name="connsiteX1" fmla="*/ 3260535 w 3427113"/>
              <a:gd name="connsiteY1" fmla="*/ 661505 h 4292732"/>
              <a:gd name="connsiteX2" fmla="*/ 3427113 w 3427113"/>
              <a:gd name="connsiteY2" fmla="*/ 4021074 h 4292732"/>
              <a:gd name="connsiteX3" fmla="*/ 0 w 3427113"/>
              <a:gd name="connsiteY3" fmla="*/ 4292732 h 4292732"/>
              <a:gd name="connsiteX4" fmla="*/ 694009 w 3427113"/>
              <a:gd name="connsiteY4" fmla="*/ 0 h 4292732"/>
              <a:gd name="connsiteX0" fmla="*/ 694009 w 3260535"/>
              <a:gd name="connsiteY0" fmla="*/ 0 h 4312135"/>
              <a:gd name="connsiteX1" fmla="*/ 3260535 w 3260535"/>
              <a:gd name="connsiteY1" fmla="*/ 661505 h 4312135"/>
              <a:gd name="connsiteX2" fmla="*/ 3053035 w 3260535"/>
              <a:gd name="connsiteY2" fmla="*/ 4312135 h 4312135"/>
              <a:gd name="connsiteX3" fmla="*/ 0 w 3260535"/>
              <a:gd name="connsiteY3" fmla="*/ 4292732 h 4312135"/>
              <a:gd name="connsiteX4" fmla="*/ 694009 w 3260535"/>
              <a:gd name="connsiteY4" fmla="*/ 0 h 4312135"/>
              <a:gd name="connsiteX0" fmla="*/ 694009 w 3053035"/>
              <a:gd name="connsiteY0" fmla="*/ 0 h 4312135"/>
              <a:gd name="connsiteX1" fmla="*/ 2917087 w 3053035"/>
              <a:gd name="connsiteY1" fmla="*/ 128731 h 4312135"/>
              <a:gd name="connsiteX2" fmla="*/ 3053035 w 3053035"/>
              <a:gd name="connsiteY2" fmla="*/ 4312135 h 4312135"/>
              <a:gd name="connsiteX3" fmla="*/ 0 w 3053035"/>
              <a:gd name="connsiteY3" fmla="*/ 4292732 h 4312135"/>
              <a:gd name="connsiteX4" fmla="*/ 694009 w 3053035"/>
              <a:gd name="connsiteY4" fmla="*/ 0 h 4312135"/>
              <a:gd name="connsiteX0" fmla="*/ 694009 w 3183003"/>
              <a:gd name="connsiteY0" fmla="*/ 32228 h 4344363"/>
              <a:gd name="connsiteX1" fmla="*/ 3183003 w 3183003"/>
              <a:gd name="connsiteY1" fmla="*/ 0 h 4344363"/>
              <a:gd name="connsiteX2" fmla="*/ 3053035 w 3183003"/>
              <a:gd name="connsiteY2" fmla="*/ 4344363 h 4344363"/>
              <a:gd name="connsiteX3" fmla="*/ 0 w 3183003"/>
              <a:gd name="connsiteY3" fmla="*/ 4324960 h 4344363"/>
              <a:gd name="connsiteX4" fmla="*/ 694009 w 3183003"/>
              <a:gd name="connsiteY4" fmla="*/ 32228 h 4344363"/>
              <a:gd name="connsiteX0" fmla="*/ 694009 w 3183003"/>
              <a:gd name="connsiteY0" fmla="*/ 32228 h 4666842"/>
              <a:gd name="connsiteX1" fmla="*/ 3183003 w 3183003"/>
              <a:gd name="connsiteY1" fmla="*/ 0 h 4666842"/>
              <a:gd name="connsiteX2" fmla="*/ 2904102 w 3183003"/>
              <a:gd name="connsiteY2" fmla="*/ 4666842 h 4666842"/>
              <a:gd name="connsiteX3" fmla="*/ 0 w 3183003"/>
              <a:gd name="connsiteY3" fmla="*/ 4324960 h 4666842"/>
              <a:gd name="connsiteX4" fmla="*/ 694009 w 3183003"/>
              <a:gd name="connsiteY4" fmla="*/ 32228 h 4666842"/>
              <a:gd name="connsiteX0" fmla="*/ 694009 w 3183003"/>
              <a:gd name="connsiteY0" fmla="*/ 32228 h 4324960"/>
              <a:gd name="connsiteX1" fmla="*/ 3183003 w 3183003"/>
              <a:gd name="connsiteY1" fmla="*/ 0 h 4324960"/>
              <a:gd name="connsiteX2" fmla="*/ 2789063 w 3183003"/>
              <a:gd name="connsiteY2" fmla="*/ 4214167 h 4324960"/>
              <a:gd name="connsiteX3" fmla="*/ 0 w 3183003"/>
              <a:gd name="connsiteY3" fmla="*/ 4324960 h 4324960"/>
              <a:gd name="connsiteX4" fmla="*/ 694009 w 3183003"/>
              <a:gd name="connsiteY4" fmla="*/ 32228 h 4324960"/>
              <a:gd name="connsiteX0" fmla="*/ 694009 w 3183003"/>
              <a:gd name="connsiteY0" fmla="*/ 32228 h 4324960"/>
              <a:gd name="connsiteX1" fmla="*/ 3183003 w 3183003"/>
              <a:gd name="connsiteY1" fmla="*/ 0 h 4324960"/>
              <a:gd name="connsiteX2" fmla="*/ 2715082 w 3183003"/>
              <a:gd name="connsiteY2" fmla="*/ 4302618 h 4324960"/>
              <a:gd name="connsiteX3" fmla="*/ 0 w 3183003"/>
              <a:gd name="connsiteY3" fmla="*/ 4324960 h 4324960"/>
              <a:gd name="connsiteX4" fmla="*/ 694009 w 3183003"/>
              <a:gd name="connsiteY4" fmla="*/ 32228 h 4324960"/>
              <a:gd name="connsiteX0" fmla="*/ 694009 w 3183003"/>
              <a:gd name="connsiteY0" fmla="*/ 32228 h 4342888"/>
              <a:gd name="connsiteX1" fmla="*/ 3183003 w 3183003"/>
              <a:gd name="connsiteY1" fmla="*/ 0 h 4342888"/>
              <a:gd name="connsiteX2" fmla="*/ 2772647 w 3183003"/>
              <a:gd name="connsiteY2" fmla="*/ 4342888 h 4342888"/>
              <a:gd name="connsiteX3" fmla="*/ 0 w 3183003"/>
              <a:gd name="connsiteY3" fmla="*/ 4324960 h 4342888"/>
              <a:gd name="connsiteX4" fmla="*/ 694009 w 3183003"/>
              <a:gd name="connsiteY4" fmla="*/ 32228 h 4342888"/>
              <a:gd name="connsiteX0" fmla="*/ 694009 w 3304254"/>
              <a:gd name="connsiteY0" fmla="*/ 91646 h 4402306"/>
              <a:gd name="connsiteX1" fmla="*/ 3304254 w 3304254"/>
              <a:gd name="connsiteY1" fmla="*/ 0 h 4402306"/>
              <a:gd name="connsiteX2" fmla="*/ 2772647 w 3304254"/>
              <a:gd name="connsiteY2" fmla="*/ 4402306 h 4402306"/>
              <a:gd name="connsiteX3" fmla="*/ 0 w 3304254"/>
              <a:gd name="connsiteY3" fmla="*/ 4384378 h 4402306"/>
              <a:gd name="connsiteX4" fmla="*/ 694009 w 3304254"/>
              <a:gd name="connsiteY4" fmla="*/ 91646 h 4402306"/>
              <a:gd name="connsiteX0" fmla="*/ 694009 w 3454036"/>
              <a:gd name="connsiteY0" fmla="*/ 63524 h 4374184"/>
              <a:gd name="connsiteX1" fmla="*/ 3454036 w 3454036"/>
              <a:gd name="connsiteY1" fmla="*/ 0 h 4374184"/>
              <a:gd name="connsiteX2" fmla="*/ 2772647 w 3454036"/>
              <a:gd name="connsiteY2" fmla="*/ 4374184 h 4374184"/>
              <a:gd name="connsiteX3" fmla="*/ 0 w 3454036"/>
              <a:gd name="connsiteY3" fmla="*/ 4356256 h 4374184"/>
              <a:gd name="connsiteX4" fmla="*/ 694009 w 3454036"/>
              <a:gd name="connsiteY4" fmla="*/ 63524 h 4374184"/>
              <a:gd name="connsiteX0" fmla="*/ 694009 w 3454036"/>
              <a:gd name="connsiteY0" fmla="*/ 63524 h 4663454"/>
              <a:gd name="connsiteX1" fmla="*/ 3454036 w 3454036"/>
              <a:gd name="connsiteY1" fmla="*/ 0 h 4663454"/>
              <a:gd name="connsiteX2" fmla="*/ 2727639 w 3454036"/>
              <a:gd name="connsiteY2" fmla="*/ 4663454 h 4663454"/>
              <a:gd name="connsiteX3" fmla="*/ 0 w 3454036"/>
              <a:gd name="connsiteY3" fmla="*/ 4356256 h 4663454"/>
              <a:gd name="connsiteX4" fmla="*/ 694009 w 3454036"/>
              <a:gd name="connsiteY4" fmla="*/ 63524 h 4663454"/>
              <a:gd name="connsiteX0" fmla="*/ 694009 w 3454036"/>
              <a:gd name="connsiteY0" fmla="*/ 63524 h 4534734"/>
              <a:gd name="connsiteX1" fmla="*/ 3454036 w 3454036"/>
              <a:gd name="connsiteY1" fmla="*/ 0 h 4534734"/>
              <a:gd name="connsiteX2" fmla="*/ 2744054 w 3454036"/>
              <a:gd name="connsiteY2" fmla="*/ 4534734 h 4534734"/>
              <a:gd name="connsiteX3" fmla="*/ 0 w 3454036"/>
              <a:gd name="connsiteY3" fmla="*/ 4356256 h 4534734"/>
              <a:gd name="connsiteX4" fmla="*/ 694009 w 3454036"/>
              <a:gd name="connsiteY4" fmla="*/ 63524 h 4534734"/>
              <a:gd name="connsiteX0" fmla="*/ 694009 w 3454036"/>
              <a:gd name="connsiteY0" fmla="*/ 63524 h 4530968"/>
              <a:gd name="connsiteX1" fmla="*/ 3454036 w 3454036"/>
              <a:gd name="connsiteY1" fmla="*/ 0 h 4530968"/>
              <a:gd name="connsiteX2" fmla="*/ 2657926 w 3454036"/>
              <a:gd name="connsiteY2" fmla="*/ 4530968 h 4530968"/>
              <a:gd name="connsiteX3" fmla="*/ 0 w 3454036"/>
              <a:gd name="connsiteY3" fmla="*/ 4356256 h 4530968"/>
              <a:gd name="connsiteX4" fmla="*/ 694009 w 3454036"/>
              <a:gd name="connsiteY4" fmla="*/ 63524 h 4530968"/>
              <a:gd name="connsiteX0" fmla="*/ 694009 w 3454036"/>
              <a:gd name="connsiteY0" fmla="*/ 63524 h 4462636"/>
              <a:gd name="connsiteX1" fmla="*/ 3454036 w 3454036"/>
              <a:gd name="connsiteY1" fmla="*/ 0 h 4462636"/>
              <a:gd name="connsiteX2" fmla="*/ 2698667 w 3454036"/>
              <a:gd name="connsiteY2" fmla="*/ 4462636 h 4462636"/>
              <a:gd name="connsiteX3" fmla="*/ 0 w 3454036"/>
              <a:gd name="connsiteY3" fmla="*/ 4356256 h 4462636"/>
              <a:gd name="connsiteX4" fmla="*/ 694009 w 3454036"/>
              <a:gd name="connsiteY4" fmla="*/ 63524 h 4462636"/>
              <a:gd name="connsiteX0" fmla="*/ 694009 w 3454036"/>
              <a:gd name="connsiteY0" fmla="*/ 63524 h 4428455"/>
              <a:gd name="connsiteX1" fmla="*/ 3454036 w 3454036"/>
              <a:gd name="connsiteY1" fmla="*/ 0 h 4428455"/>
              <a:gd name="connsiteX2" fmla="*/ 2657016 w 3454036"/>
              <a:gd name="connsiteY2" fmla="*/ 4428455 h 4428455"/>
              <a:gd name="connsiteX3" fmla="*/ 0 w 3454036"/>
              <a:gd name="connsiteY3" fmla="*/ 4356256 h 4428455"/>
              <a:gd name="connsiteX4" fmla="*/ 694009 w 3454036"/>
              <a:gd name="connsiteY4" fmla="*/ 63524 h 4428455"/>
              <a:gd name="connsiteX0" fmla="*/ 694009 w 3454036"/>
              <a:gd name="connsiteY0" fmla="*/ 63524 h 4435957"/>
              <a:gd name="connsiteX1" fmla="*/ 3454036 w 3454036"/>
              <a:gd name="connsiteY1" fmla="*/ 0 h 4435957"/>
              <a:gd name="connsiteX2" fmla="*/ 2705228 w 3454036"/>
              <a:gd name="connsiteY2" fmla="*/ 4435957 h 4435957"/>
              <a:gd name="connsiteX3" fmla="*/ 0 w 3454036"/>
              <a:gd name="connsiteY3" fmla="*/ 4356256 h 4435957"/>
              <a:gd name="connsiteX4" fmla="*/ 694009 w 3454036"/>
              <a:gd name="connsiteY4" fmla="*/ 63524 h 4435957"/>
              <a:gd name="connsiteX0" fmla="*/ 694009 w 3350582"/>
              <a:gd name="connsiteY0" fmla="*/ 41081 h 4413514"/>
              <a:gd name="connsiteX1" fmla="*/ 3350582 w 3350582"/>
              <a:gd name="connsiteY1" fmla="*/ 0 h 4413514"/>
              <a:gd name="connsiteX2" fmla="*/ 2705228 w 3350582"/>
              <a:gd name="connsiteY2" fmla="*/ 4413514 h 4413514"/>
              <a:gd name="connsiteX3" fmla="*/ 0 w 3350582"/>
              <a:gd name="connsiteY3" fmla="*/ 4333813 h 4413514"/>
              <a:gd name="connsiteX4" fmla="*/ 694009 w 3350582"/>
              <a:gd name="connsiteY4" fmla="*/ 41081 h 4413514"/>
              <a:gd name="connsiteX0" fmla="*/ 694009 w 3407206"/>
              <a:gd name="connsiteY0" fmla="*/ 0 h 4372433"/>
              <a:gd name="connsiteX1" fmla="*/ 3407206 w 3407206"/>
              <a:gd name="connsiteY1" fmla="*/ 20721 h 4372433"/>
              <a:gd name="connsiteX2" fmla="*/ 2705228 w 3407206"/>
              <a:gd name="connsiteY2" fmla="*/ 4372433 h 4372433"/>
              <a:gd name="connsiteX3" fmla="*/ 0 w 3407206"/>
              <a:gd name="connsiteY3" fmla="*/ 4292732 h 4372433"/>
              <a:gd name="connsiteX4" fmla="*/ 694009 w 3407206"/>
              <a:gd name="connsiteY4" fmla="*/ 0 h 4372433"/>
              <a:gd name="connsiteX0" fmla="*/ 694009 w 3411412"/>
              <a:gd name="connsiteY0" fmla="*/ 0 h 4372433"/>
              <a:gd name="connsiteX1" fmla="*/ 3411412 w 3411412"/>
              <a:gd name="connsiteY1" fmla="*/ 47872 h 4372433"/>
              <a:gd name="connsiteX2" fmla="*/ 2705228 w 3411412"/>
              <a:gd name="connsiteY2" fmla="*/ 4372433 h 4372433"/>
              <a:gd name="connsiteX3" fmla="*/ 0 w 3411412"/>
              <a:gd name="connsiteY3" fmla="*/ 4292732 h 4372433"/>
              <a:gd name="connsiteX4" fmla="*/ 694009 w 3411412"/>
              <a:gd name="connsiteY4" fmla="*/ 0 h 4372433"/>
              <a:gd name="connsiteX0" fmla="*/ 694009 w 3411412"/>
              <a:gd name="connsiteY0" fmla="*/ 0 h 4346695"/>
              <a:gd name="connsiteX1" fmla="*/ 3411412 w 3411412"/>
              <a:gd name="connsiteY1" fmla="*/ 47872 h 4346695"/>
              <a:gd name="connsiteX2" fmla="*/ 2733320 w 3411412"/>
              <a:gd name="connsiteY2" fmla="*/ 4346695 h 4346695"/>
              <a:gd name="connsiteX3" fmla="*/ 0 w 3411412"/>
              <a:gd name="connsiteY3" fmla="*/ 4292732 h 4346695"/>
              <a:gd name="connsiteX4" fmla="*/ 694009 w 3411412"/>
              <a:gd name="connsiteY4" fmla="*/ 0 h 4346695"/>
              <a:gd name="connsiteX0" fmla="*/ 694009 w 3411412"/>
              <a:gd name="connsiteY0" fmla="*/ 0 h 4340134"/>
              <a:gd name="connsiteX1" fmla="*/ 3411412 w 3411412"/>
              <a:gd name="connsiteY1" fmla="*/ 47872 h 4340134"/>
              <a:gd name="connsiteX2" fmla="*/ 2706640 w 3411412"/>
              <a:gd name="connsiteY2" fmla="*/ 4340134 h 4340134"/>
              <a:gd name="connsiteX3" fmla="*/ 0 w 3411412"/>
              <a:gd name="connsiteY3" fmla="*/ 4292732 h 4340134"/>
              <a:gd name="connsiteX4" fmla="*/ 694009 w 3411412"/>
              <a:gd name="connsiteY4" fmla="*/ 0 h 4340134"/>
              <a:gd name="connsiteX0" fmla="*/ 694009 w 3411412"/>
              <a:gd name="connsiteY0" fmla="*/ 0 h 4352783"/>
              <a:gd name="connsiteX1" fmla="*/ 3411412 w 3411412"/>
              <a:gd name="connsiteY1" fmla="*/ 47872 h 4352783"/>
              <a:gd name="connsiteX2" fmla="*/ 2749233 w 3411412"/>
              <a:gd name="connsiteY2" fmla="*/ 4352783 h 4352783"/>
              <a:gd name="connsiteX3" fmla="*/ 0 w 3411412"/>
              <a:gd name="connsiteY3" fmla="*/ 4292732 h 4352783"/>
              <a:gd name="connsiteX4" fmla="*/ 694009 w 3411412"/>
              <a:gd name="connsiteY4" fmla="*/ 0 h 4352783"/>
              <a:gd name="connsiteX0" fmla="*/ 782492 w 3411412"/>
              <a:gd name="connsiteY0" fmla="*/ 0 h 4402847"/>
              <a:gd name="connsiteX1" fmla="*/ 3411412 w 3411412"/>
              <a:gd name="connsiteY1" fmla="*/ 97936 h 4402847"/>
              <a:gd name="connsiteX2" fmla="*/ 2749233 w 3411412"/>
              <a:gd name="connsiteY2" fmla="*/ 4402847 h 4402847"/>
              <a:gd name="connsiteX3" fmla="*/ 0 w 3411412"/>
              <a:gd name="connsiteY3" fmla="*/ 4342796 h 4402847"/>
              <a:gd name="connsiteX4" fmla="*/ 782492 w 3411412"/>
              <a:gd name="connsiteY4" fmla="*/ 0 h 4402847"/>
              <a:gd name="connsiteX0" fmla="*/ 935570 w 3411412"/>
              <a:gd name="connsiteY0" fmla="*/ 0 h 4450086"/>
              <a:gd name="connsiteX1" fmla="*/ 3411412 w 3411412"/>
              <a:gd name="connsiteY1" fmla="*/ 145175 h 4450086"/>
              <a:gd name="connsiteX2" fmla="*/ 2749233 w 3411412"/>
              <a:gd name="connsiteY2" fmla="*/ 4450086 h 4450086"/>
              <a:gd name="connsiteX3" fmla="*/ 0 w 3411412"/>
              <a:gd name="connsiteY3" fmla="*/ 4390035 h 4450086"/>
              <a:gd name="connsiteX4" fmla="*/ 935570 w 3411412"/>
              <a:gd name="connsiteY4" fmla="*/ 0 h 4450086"/>
              <a:gd name="connsiteX0" fmla="*/ 909832 w 3411412"/>
              <a:gd name="connsiteY0" fmla="*/ 0 h 4478179"/>
              <a:gd name="connsiteX1" fmla="*/ 3411412 w 3411412"/>
              <a:gd name="connsiteY1" fmla="*/ 173268 h 4478179"/>
              <a:gd name="connsiteX2" fmla="*/ 2749233 w 3411412"/>
              <a:gd name="connsiteY2" fmla="*/ 4478179 h 4478179"/>
              <a:gd name="connsiteX3" fmla="*/ 0 w 3411412"/>
              <a:gd name="connsiteY3" fmla="*/ 4418128 h 4478179"/>
              <a:gd name="connsiteX4" fmla="*/ 909832 w 3411412"/>
              <a:gd name="connsiteY4" fmla="*/ 0 h 4478179"/>
              <a:gd name="connsiteX0" fmla="*/ 777815 w 3279395"/>
              <a:gd name="connsiteY0" fmla="*/ 0 h 4478179"/>
              <a:gd name="connsiteX1" fmla="*/ 3279395 w 3279395"/>
              <a:gd name="connsiteY1" fmla="*/ 173268 h 4478179"/>
              <a:gd name="connsiteX2" fmla="*/ 2617216 w 3279395"/>
              <a:gd name="connsiteY2" fmla="*/ 4478179 h 4478179"/>
              <a:gd name="connsiteX3" fmla="*/ 0 w 3279395"/>
              <a:gd name="connsiteY3" fmla="*/ 4359181 h 4478179"/>
              <a:gd name="connsiteX4" fmla="*/ 777815 w 3279395"/>
              <a:gd name="connsiteY4" fmla="*/ 0 h 4478179"/>
              <a:gd name="connsiteX0" fmla="*/ 667801 w 3169381"/>
              <a:gd name="connsiteY0" fmla="*/ 0 h 4478179"/>
              <a:gd name="connsiteX1" fmla="*/ 3169381 w 3169381"/>
              <a:gd name="connsiteY1" fmla="*/ 173268 h 4478179"/>
              <a:gd name="connsiteX2" fmla="*/ 2507202 w 3169381"/>
              <a:gd name="connsiteY2" fmla="*/ 4478179 h 4478179"/>
              <a:gd name="connsiteX3" fmla="*/ 0 w 3169381"/>
              <a:gd name="connsiteY3" fmla="*/ 4310059 h 4478179"/>
              <a:gd name="connsiteX4" fmla="*/ 667801 w 3169381"/>
              <a:gd name="connsiteY4" fmla="*/ 0 h 4478179"/>
              <a:gd name="connsiteX0" fmla="*/ 695893 w 3197473"/>
              <a:gd name="connsiteY0" fmla="*/ 0 h 4478179"/>
              <a:gd name="connsiteX1" fmla="*/ 3197473 w 3197473"/>
              <a:gd name="connsiteY1" fmla="*/ 173268 h 4478179"/>
              <a:gd name="connsiteX2" fmla="*/ 2535294 w 3197473"/>
              <a:gd name="connsiteY2" fmla="*/ 4478179 h 4478179"/>
              <a:gd name="connsiteX3" fmla="*/ 0 w 3197473"/>
              <a:gd name="connsiteY3" fmla="*/ 4335798 h 4478179"/>
              <a:gd name="connsiteX4" fmla="*/ 695893 w 3197473"/>
              <a:gd name="connsiteY4" fmla="*/ 0 h 4478179"/>
              <a:gd name="connsiteX0" fmla="*/ 733339 w 3234919"/>
              <a:gd name="connsiteY0" fmla="*/ 0 h 4478179"/>
              <a:gd name="connsiteX1" fmla="*/ 3234919 w 3234919"/>
              <a:gd name="connsiteY1" fmla="*/ 173268 h 4478179"/>
              <a:gd name="connsiteX2" fmla="*/ 2572740 w 3234919"/>
              <a:gd name="connsiteY2" fmla="*/ 4478179 h 4478179"/>
              <a:gd name="connsiteX3" fmla="*/ 0 w 3234919"/>
              <a:gd name="connsiteY3" fmla="*/ 4328767 h 4478179"/>
              <a:gd name="connsiteX4" fmla="*/ 733339 w 3234919"/>
              <a:gd name="connsiteY4" fmla="*/ 0 h 4478179"/>
              <a:gd name="connsiteX0" fmla="*/ 733339 w 3234919"/>
              <a:gd name="connsiteY0" fmla="*/ 0 h 4501123"/>
              <a:gd name="connsiteX1" fmla="*/ 3234919 w 3234919"/>
              <a:gd name="connsiteY1" fmla="*/ 173268 h 4501123"/>
              <a:gd name="connsiteX2" fmla="*/ 2604097 w 3234919"/>
              <a:gd name="connsiteY2" fmla="*/ 4501123 h 4501123"/>
              <a:gd name="connsiteX3" fmla="*/ 0 w 3234919"/>
              <a:gd name="connsiteY3" fmla="*/ 4328767 h 4501123"/>
              <a:gd name="connsiteX4" fmla="*/ 733339 w 3234919"/>
              <a:gd name="connsiteY4" fmla="*/ 0 h 4501123"/>
              <a:gd name="connsiteX0" fmla="*/ 733339 w 3234919"/>
              <a:gd name="connsiteY0" fmla="*/ 0 h 4527802"/>
              <a:gd name="connsiteX1" fmla="*/ 3234919 w 3234919"/>
              <a:gd name="connsiteY1" fmla="*/ 173268 h 4527802"/>
              <a:gd name="connsiteX2" fmla="*/ 2597537 w 3234919"/>
              <a:gd name="connsiteY2" fmla="*/ 4527802 h 4527802"/>
              <a:gd name="connsiteX3" fmla="*/ 0 w 3234919"/>
              <a:gd name="connsiteY3" fmla="*/ 4328767 h 4527802"/>
              <a:gd name="connsiteX4" fmla="*/ 733339 w 3234919"/>
              <a:gd name="connsiteY4" fmla="*/ 0 h 4527802"/>
              <a:gd name="connsiteX0" fmla="*/ 733339 w 3234919"/>
              <a:gd name="connsiteY0" fmla="*/ 0 h 4532479"/>
              <a:gd name="connsiteX1" fmla="*/ 3234919 w 3234919"/>
              <a:gd name="connsiteY1" fmla="*/ 173268 h 4532479"/>
              <a:gd name="connsiteX2" fmla="*/ 2581152 w 3234919"/>
              <a:gd name="connsiteY2" fmla="*/ 4532479 h 4532479"/>
              <a:gd name="connsiteX3" fmla="*/ 0 w 3234919"/>
              <a:gd name="connsiteY3" fmla="*/ 4328767 h 4532479"/>
              <a:gd name="connsiteX4" fmla="*/ 733339 w 3234919"/>
              <a:gd name="connsiteY4" fmla="*/ 0 h 4532479"/>
              <a:gd name="connsiteX0" fmla="*/ 733339 w 3234919"/>
              <a:gd name="connsiteY0" fmla="*/ 0 h 4568512"/>
              <a:gd name="connsiteX1" fmla="*/ 3234919 w 3234919"/>
              <a:gd name="connsiteY1" fmla="*/ 173268 h 4568512"/>
              <a:gd name="connsiteX2" fmla="*/ 2541823 w 3234919"/>
              <a:gd name="connsiteY2" fmla="*/ 4568512 h 4568512"/>
              <a:gd name="connsiteX3" fmla="*/ 0 w 3234919"/>
              <a:gd name="connsiteY3" fmla="*/ 4328767 h 4568512"/>
              <a:gd name="connsiteX4" fmla="*/ 733339 w 3234919"/>
              <a:gd name="connsiteY4" fmla="*/ 0 h 4568512"/>
              <a:gd name="connsiteX0" fmla="*/ 733339 w 3234919"/>
              <a:gd name="connsiteY0" fmla="*/ 0 h 4577395"/>
              <a:gd name="connsiteX1" fmla="*/ 3234919 w 3234919"/>
              <a:gd name="connsiteY1" fmla="*/ 173268 h 4577395"/>
              <a:gd name="connsiteX2" fmla="*/ 2498288 w 3234919"/>
              <a:gd name="connsiteY2" fmla="*/ 4577395 h 4577395"/>
              <a:gd name="connsiteX3" fmla="*/ 0 w 3234919"/>
              <a:gd name="connsiteY3" fmla="*/ 4328767 h 4577395"/>
              <a:gd name="connsiteX4" fmla="*/ 733339 w 3234919"/>
              <a:gd name="connsiteY4" fmla="*/ 0 h 4577395"/>
              <a:gd name="connsiteX0" fmla="*/ 733339 w 3234919"/>
              <a:gd name="connsiteY0" fmla="*/ 0 h 4570835"/>
              <a:gd name="connsiteX1" fmla="*/ 3234919 w 3234919"/>
              <a:gd name="connsiteY1" fmla="*/ 173268 h 4570835"/>
              <a:gd name="connsiteX2" fmla="*/ 2471609 w 3234919"/>
              <a:gd name="connsiteY2" fmla="*/ 4570835 h 4570835"/>
              <a:gd name="connsiteX3" fmla="*/ 0 w 3234919"/>
              <a:gd name="connsiteY3" fmla="*/ 4328767 h 4570835"/>
              <a:gd name="connsiteX4" fmla="*/ 733339 w 3234919"/>
              <a:gd name="connsiteY4" fmla="*/ 0 h 4570835"/>
              <a:gd name="connsiteX0" fmla="*/ 733339 w 3234919"/>
              <a:gd name="connsiteY0" fmla="*/ 0 h 4518418"/>
              <a:gd name="connsiteX1" fmla="*/ 3234919 w 3234919"/>
              <a:gd name="connsiteY1" fmla="*/ 173268 h 4518418"/>
              <a:gd name="connsiteX2" fmla="*/ 2506261 w 3234919"/>
              <a:gd name="connsiteY2" fmla="*/ 4518418 h 4518418"/>
              <a:gd name="connsiteX3" fmla="*/ 0 w 3234919"/>
              <a:gd name="connsiteY3" fmla="*/ 4328767 h 4518418"/>
              <a:gd name="connsiteX4" fmla="*/ 733339 w 3234919"/>
              <a:gd name="connsiteY4" fmla="*/ 0 h 4518418"/>
              <a:gd name="connsiteX0" fmla="*/ 733339 w 3234919"/>
              <a:gd name="connsiteY0" fmla="*/ 0 h 4512800"/>
              <a:gd name="connsiteX1" fmla="*/ 3234919 w 3234919"/>
              <a:gd name="connsiteY1" fmla="*/ 173268 h 4512800"/>
              <a:gd name="connsiteX2" fmla="*/ 2501114 w 3234919"/>
              <a:gd name="connsiteY2" fmla="*/ 4512800 h 4512800"/>
              <a:gd name="connsiteX3" fmla="*/ 0 w 3234919"/>
              <a:gd name="connsiteY3" fmla="*/ 4328767 h 4512800"/>
              <a:gd name="connsiteX4" fmla="*/ 733339 w 3234919"/>
              <a:gd name="connsiteY4" fmla="*/ 0 h 4512800"/>
              <a:gd name="connsiteX0" fmla="*/ 712278 w 3234919"/>
              <a:gd name="connsiteY0" fmla="*/ 0 h 4524508"/>
              <a:gd name="connsiteX1" fmla="*/ 3234919 w 3234919"/>
              <a:gd name="connsiteY1" fmla="*/ 184976 h 4524508"/>
              <a:gd name="connsiteX2" fmla="*/ 2501114 w 3234919"/>
              <a:gd name="connsiteY2" fmla="*/ 4524508 h 4524508"/>
              <a:gd name="connsiteX3" fmla="*/ 0 w 3234919"/>
              <a:gd name="connsiteY3" fmla="*/ 4340475 h 4524508"/>
              <a:gd name="connsiteX4" fmla="*/ 712278 w 3234919"/>
              <a:gd name="connsiteY4" fmla="*/ 0 h 4524508"/>
              <a:gd name="connsiteX0" fmla="*/ 696835 w 3234919"/>
              <a:gd name="connsiteY0" fmla="*/ 0 h 4541363"/>
              <a:gd name="connsiteX1" fmla="*/ 3234919 w 3234919"/>
              <a:gd name="connsiteY1" fmla="*/ 201831 h 4541363"/>
              <a:gd name="connsiteX2" fmla="*/ 2501114 w 3234919"/>
              <a:gd name="connsiteY2" fmla="*/ 4541363 h 4541363"/>
              <a:gd name="connsiteX3" fmla="*/ 0 w 3234919"/>
              <a:gd name="connsiteY3" fmla="*/ 4357330 h 4541363"/>
              <a:gd name="connsiteX4" fmla="*/ 696835 w 3234919"/>
              <a:gd name="connsiteY4" fmla="*/ 0 h 4541363"/>
              <a:gd name="connsiteX0" fmla="*/ 652039 w 3190123"/>
              <a:gd name="connsiteY0" fmla="*/ 0 h 4541363"/>
              <a:gd name="connsiteX1" fmla="*/ 3190123 w 3190123"/>
              <a:gd name="connsiteY1" fmla="*/ 201831 h 4541363"/>
              <a:gd name="connsiteX2" fmla="*/ 2456318 w 3190123"/>
              <a:gd name="connsiteY2" fmla="*/ 4541363 h 4541363"/>
              <a:gd name="connsiteX3" fmla="*/ 0 w 3190123"/>
              <a:gd name="connsiteY3" fmla="*/ 4390108 h 4541363"/>
              <a:gd name="connsiteX4" fmla="*/ 652039 w 3190123"/>
              <a:gd name="connsiteY4" fmla="*/ 0 h 4541363"/>
              <a:gd name="connsiteX0" fmla="*/ 682126 w 3220210"/>
              <a:gd name="connsiteY0" fmla="*/ 0 h 4541363"/>
              <a:gd name="connsiteX1" fmla="*/ 3220210 w 3220210"/>
              <a:gd name="connsiteY1" fmla="*/ 201831 h 4541363"/>
              <a:gd name="connsiteX2" fmla="*/ 2486405 w 3220210"/>
              <a:gd name="connsiteY2" fmla="*/ 4541363 h 4541363"/>
              <a:gd name="connsiteX3" fmla="*/ 0 w 3220210"/>
              <a:gd name="connsiteY3" fmla="*/ 4373382 h 4541363"/>
              <a:gd name="connsiteX4" fmla="*/ 682126 w 3220210"/>
              <a:gd name="connsiteY4" fmla="*/ 0 h 4541363"/>
              <a:gd name="connsiteX0" fmla="*/ 714231 w 3252315"/>
              <a:gd name="connsiteY0" fmla="*/ 0 h 4541363"/>
              <a:gd name="connsiteX1" fmla="*/ 3252315 w 3252315"/>
              <a:gd name="connsiteY1" fmla="*/ 201831 h 4541363"/>
              <a:gd name="connsiteX2" fmla="*/ 2518510 w 3252315"/>
              <a:gd name="connsiteY2" fmla="*/ 4541363 h 4541363"/>
              <a:gd name="connsiteX3" fmla="*/ 0 w 3252315"/>
              <a:gd name="connsiteY3" fmla="*/ 4402796 h 4541363"/>
              <a:gd name="connsiteX4" fmla="*/ 714231 w 3252315"/>
              <a:gd name="connsiteY4" fmla="*/ 0 h 454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2315" h="4541363">
                <a:moveTo>
                  <a:pt x="714231" y="0"/>
                </a:moveTo>
                <a:lnTo>
                  <a:pt x="3252315" y="201831"/>
                </a:lnTo>
                <a:lnTo>
                  <a:pt x="2518510" y="4541363"/>
                </a:lnTo>
                <a:lnTo>
                  <a:pt x="0" y="4402796"/>
                </a:lnTo>
                <a:lnTo>
                  <a:pt x="714231" y="0"/>
                </a:lnTo>
                <a:close/>
              </a:path>
            </a:pathLst>
          </a:custGeom>
          <a:solidFill>
            <a:schemeClr val="bg2"/>
          </a:solidFill>
          <a:effectLst>
            <a:outerShdw blurRad="127000" dist="127000" dir="6300000" algn="tl" rotWithShape="0">
              <a:prstClr val="black">
                <a:alpha val="20000"/>
              </a:prstClr>
            </a:outerShdw>
          </a:effectLst>
          <a:scene3d>
            <a:camera prst="orthographicFront">
              <a:rot lat="1800000" lon="3000000" rev="1200000"/>
            </a:camera>
            <a:lightRig rig="threePt" dir="t"/>
          </a:scene3d>
        </p:spPr>
        <p:txBody>
          <a:bodyPr anchor="ctr"/>
          <a:lstStyle>
            <a:lvl1pPr marL="0" indent="0" algn="ctr">
              <a:buNone/>
              <a:defRPr sz="1500"/>
            </a:lvl1pPr>
          </a:lstStyle>
          <a:p>
            <a:endParaRPr lang="en-US"/>
          </a:p>
        </p:txBody>
      </p:sp>
      <p:sp>
        <p:nvSpPr>
          <p:cNvPr id="12" name="Picture Placeholder 9"/>
          <p:cNvSpPr>
            <a:spLocks noGrp="1"/>
          </p:cNvSpPr>
          <p:nvPr>
            <p:ph type="pic" sz="quarter" idx="12"/>
          </p:nvPr>
        </p:nvSpPr>
        <p:spPr>
          <a:xfrm rot="18749774">
            <a:off x="7793082" y="-58546"/>
            <a:ext cx="3252315" cy="4541363"/>
          </a:xfrm>
          <a:custGeom>
            <a:avLst/>
            <a:gdLst>
              <a:gd name="connsiteX0" fmla="*/ 0 w 4089398"/>
              <a:gd name="connsiteY0" fmla="*/ 0 h 3098800"/>
              <a:gd name="connsiteX1" fmla="*/ 4089398 w 4089398"/>
              <a:gd name="connsiteY1" fmla="*/ 0 h 3098800"/>
              <a:gd name="connsiteX2" fmla="*/ 4089398 w 4089398"/>
              <a:gd name="connsiteY2" fmla="*/ 3098800 h 3098800"/>
              <a:gd name="connsiteX3" fmla="*/ 0 w 4089398"/>
              <a:gd name="connsiteY3" fmla="*/ 3098800 h 3098800"/>
              <a:gd name="connsiteX4" fmla="*/ 0 w 4089398"/>
              <a:gd name="connsiteY4" fmla="*/ 0 h 3098800"/>
              <a:gd name="connsiteX0" fmla="*/ 76019 w 4165417"/>
              <a:gd name="connsiteY0" fmla="*/ 0 h 3850538"/>
              <a:gd name="connsiteX1" fmla="*/ 4165417 w 4165417"/>
              <a:gd name="connsiteY1" fmla="*/ 0 h 3850538"/>
              <a:gd name="connsiteX2" fmla="*/ 4165417 w 4165417"/>
              <a:gd name="connsiteY2" fmla="*/ 3098800 h 3850538"/>
              <a:gd name="connsiteX3" fmla="*/ 0 w 4165417"/>
              <a:gd name="connsiteY3" fmla="*/ 3850538 h 3850538"/>
              <a:gd name="connsiteX4" fmla="*/ 76019 w 4165417"/>
              <a:gd name="connsiteY4" fmla="*/ 0 h 3850538"/>
              <a:gd name="connsiteX0" fmla="*/ 252573 w 4341971"/>
              <a:gd name="connsiteY0" fmla="*/ 0 h 4187989"/>
              <a:gd name="connsiteX1" fmla="*/ 4341971 w 4341971"/>
              <a:gd name="connsiteY1" fmla="*/ 0 h 4187989"/>
              <a:gd name="connsiteX2" fmla="*/ 4341971 w 4341971"/>
              <a:gd name="connsiteY2" fmla="*/ 3098800 h 4187989"/>
              <a:gd name="connsiteX3" fmla="*/ 0 w 4341971"/>
              <a:gd name="connsiteY3" fmla="*/ 4187989 h 4187989"/>
              <a:gd name="connsiteX4" fmla="*/ 252573 w 4341971"/>
              <a:gd name="connsiteY4" fmla="*/ 0 h 4187989"/>
              <a:gd name="connsiteX0" fmla="*/ 363529 w 4341971"/>
              <a:gd name="connsiteY0" fmla="*/ 0 h 4258643"/>
              <a:gd name="connsiteX1" fmla="*/ 4341971 w 4341971"/>
              <a:gd name="connsiteY1" fmla="*/ 70654 h 4258643"/>
              <a:gd name="connsiteX2" fmla="*/ 4341971 w 4341971"/>
              <a:gd name="connsiteY2" fmla="*/ 3169454 h 4258643"/>
              <a:gd name="connsiteX3" fmla="*/ 0 w 4341971"/>
              <a:gd name="connsiteY3" fmla="*/ 4258643 h 4258643"/>
              <a:gd name="connsiteX4" fmla="*/ 363529 w 4341971"/>
              <a:gd name="connsiteY4" fmla="*/ 0 h 4258643"/>
              <a:gd name="connsiteX0" fmla="*/ 530637 w 4341971"/>
              <a:gd name="connsiteY0" fmla="*/ 0 h 4256729"/>
              <a:gd name="connsiteX1" fmla="*/ 4341971 w 4341971"/>
              <a:gd name="connsiteY1" fmla="*/ 68740 h 4256729"/>
              <a:gd name="connsiteX2" fmla="*/ 4341971 w 4341971"/>
              <a:gd name="connsiteY2" fmla="*/ 3167540 h 4256729"/>
              <a:gd name="connsiteX3" fmla="*/ 0 w 4341971"/>
              <a:gd name="connsiteY3" fmla="*/ 4256729 h 4256729"/>
              <a:gd name="connsiteX4" fmla="*/ 530637 w 4341971"/>
              <a:gd name="connsiteY4" fmla="*/ 0 h 4256729"/>
              <a:gd name="connsiteX0" fmla="*/ 582615 w 4341971"/>
              <a:gd name="connsiteY0" fmla="*/ 0 h 4335355"/>
              <a:gd name="connsiteX1" fmla="*/ 4341971 w 4341971"/>
              <a:gd name="connsiteY1" fmla="*/ 147366 h 4335355"/>
              <a:gd name="connsiteX2" fmla="*/ 4341971 w 4341971"/>
              <a:gd name="connsiteY2" fmla="*/ 3246166 h 4335355"/>
              <a:gd name="connsiteX3" fmla="*/ 0 w 4341971"/>
              <a:gd name="connsiteY3" fmla="*/ 4335355 h 4335355"/>
              <a:gd name="connsiteX4" fmla="*/ 582615 w 4341971"/>
              <a:gd name="connsiteY4" fmla="*/ 0 h 4335355"/>
              <a:gd name="connsiteX0" fmla="*/ 535816 w 4341971"/>
              <a:gd name="connsiteY0" fmla="*/ 0 h 4375155"/>
              <a:gd name="connsiteX1" fmla="*/ 4341971 w 4341971"/>
              <a:gd name="connsiteY1" fmla="*/ 187166 h 4375155"/>
              <a:gd name="connsiteX2" fmla="*/ 4341971 w 4341971"/>
              <a:gd name="connsiteY2" fmla="*/ 3285966 h 4375155"/>
              <a:gd name="connsiteX3" fmla="*/ 0 w 4341971"/>
              <a:gd name="connsiteY3" fmla="*/ 4375155 h 4375155"/>
              <a:gd name="connsiteX4" fmla="*/ 535816 w 4341971"/>
              <a:gd name="connsiteY4" fmla="*/ 0 h 4375155"/>
              <a:gd name="connsiteX0" fmla="*/ 546111 w 4341971"/>
              <a:gd name="connsiteY0" fmla="*/ 0 h 4363918"/>
              <a:gd name="connsiteX1" fmla="*/ 4341971 w 4341971"/>
              <a:gd name="connsiteY1" fmla="*/ 175929 h 4363918"/>
              <a:gd name="connsiteX2" fmla="*/ 4341971 w 4341971"/>
              <a:gd name="connsiteY2" fmla="*/ 3274729 h 4363918"/>
              <a:gd name="connsiteX3" fmla="*/ 0 w 4341971"/>
              <a:gd name="connsiteY3" fmla="*/ 4363918 h 4363918"/>
              <a:gd name="connsiteX4" fmla="*/ 546111 w 4341971"/>
              <a:gd name="connsiteY4" fmla="*/ 0 h 4363918"/>
              <a:gd name="connsiteX0" fmla="*/ 577467 w 4341971"/>
              <a:gd name="connsiteY0" fmla="*/ 0 h 4340974"/>
              <a:gd name="connsiteX1" fmla="*/ 4341971 w 4341971"/>
              <a:gd name="connsiteY1" fmla="*/ 152985 h 4340974"/>
              <a:gd name="connsiteX2" fmla="*/ 4341971 w 4341971"/>
              <a:gd name="connsiteY2" fmla="*/ 3251785 h 4340974"/>
              <a:gd name="connsiteX3" fmla="*/ 0 w 4341971"/>
              <a:gd name="connsiteY3" fmla="*/ 4340974 h 4340974"/>
              <a:gd name="connsiteX4" fmla="*/ 577467 w 4341971"/>
              <a:gd name="connsiteY4" fmla="*/ 0 h 4340974"/>
              <a:gd name="connsiteX0" fmla="*/ 578409 w 4341971"/>
              <a:gd name="connsiteY0" fmla="*/ 0 h 4362506"/>
              <a:gd name="connsiteX1" fmla="*/ 4341971 w 4341971"/>
              <a:gd name="connsiteY1" fmla="*/ 174517 h 4362506"/>
              <a:gd name="connsiteX2" fmla="*/ 4341971 w 4341971"/>
              <a:gd name="connsiteY2" fmla="*/ 3273317 h 4362506"/>
              <a:gd name="connsiteX3" fmla="*/ 0 w 4341971"/>
              <a:gd name="connsiteY3" fmla="*/ 4362506 h 4362506"/>
              <a:gd name="connsiteX4" fmla="*/ 578409 w 4341971"/>
              <a:gd name="connsiteY4" fmla="*/ 0 h 4362506"/>
              <a:gd name="connsiteX0" fmla="*/ 540964 w 4341971"/>
              <a:gd name="connsiteY0" fmla="*/ 0 h 4369537"/>
              <a:gd name="connsiteX1" fmla="*/ 4341971 w 4341971"/>
              <a:gd name="connsiteY1" fmla="*/ 181548 h 4369537"/>
              <a:gd name="connsiteX2" fmla="*/ 4341971 w 4341971"/>
              <a:gd name="connsiteY2" fmla="*/ 3280348 h 4369537"/>
              <a:gd name="connsiteX3" fmla="*/ 0 w 4341971"/>
              <a:gd name="connsiteY3" fmla="*/ 4369537 h 4369537"/>
              <a:gd name="connsiteX4" fmla="*/ 540964 w 4341971"/>
              <a:gd name="connsiteY4" fmla="*/ 0 h 4369537"/>
              <a:gd name="connsiteX0" fmla="*/ 584530 w 4385537"/>
              <a:gd name="connsiteY0" fmla="*/ 0 h 4502464"/>
              <a:gd name="connsiteX1" fmla="*/ 4385537 w 4385537"/>
              <a:gd name="connsiteY1" fmla="*/ 181548 h 4502464"/>
              <a:gd name="connsiteX2" fmla="*/ 4385537 w 4385537"/>
              <a:gd name="connsiteY2" fmla="*/ 3280348 h 4502464"/>
              <a:gd name="connsiteX3" fmla="*/ 0 w 4385537"/>
              <a:gd name="connsiteY3" fmla="*/ 4502464 h 4502464"/>
              <a:gd name="connsiteX4" fmla="*/ 584530 w 4385537"/>
              <a:gd name="connsiteY4" fmla="*/ 0 h 4502464"/>
              <a:gd name="connsiteX0" fmla="*/ 676716 w 4477723"/>
              <a:gd name="connsiteY0" fmla="*/ 0 h 4390567"/>
              <a:gd name="connsiteX1" fmla="*/ 4477723 w 4477723"/>
              <a:gd name="connsiteY1" fmla="*/ 181548 h 4390567"/>
              <a:gd name="connsiteX2" fmla="*/ 4477723 w 4477723"/>
              <a:gd name="connsiteY2" fmla="*/ 3280348 h 4390567"/>
              <a:gd name="connsiteX3" fmla="*/ 0 w 4477723"/>
              <a:gd name="connsiteY3" fmla="*/ 4390567 h 4390567"/>
              <a:gd name="connsiteX4" fmla="*/ 676716 w 4477723"/>
              <a:gd name="connsiteY4" fmla="*/ 0 h 4390567"/>
              <a:gd name="connsiteX0" fmla="*/ 618649 w 4419656"/>
              <a:gd name="connsiteY0" fmla="*/ 0 h 4296027"/>
              <a:gd name="connsiteX1" fmla="*/ 4419656 w 4419656"/>
              <a:gd name="connsiteY1" fmla="*/ 181548 h 4296027"/>
              <a:gd name="connsiteX2" fmla="*/ 4419656 w 4419656"/>
              <a:gd name="connsiteY2" fmla="*/ 3280348 h 4296027"/>
              <a:gd name="connsiteX3" fmla="*/ 0 w 4419656"/>
              <a:gd name="connsiteY3" fmla="*/ 4296027 h 4296027"/>
              <a:gd name="connsiteX4" fmla="*/ 618649 w 4419656"/>
              <a:gd name="connsiteY4" fmla="*/ 0 h 4296027"/>
              <a:gd name="connsiteX0" fmla="*/ 644857 w 4445864"/>
              <a:gd name="connsiteY0" fmla="*/ 0 h 4278701"/>
              <a:gd name="connsiteX1" fmla="*/ 4445864 w 4445864"/>
              <a:gd name="connsiteY1" fmla="*/ 181548 h 4278701"/>
              <a:gd name="connsiteX2" fmla="*/ 4445864 w 4445864"/>
              <a:gd name="connsiteY2" fmla="*/ 3280348 h 4278701"/>
              <a:gd name="connsiteX3" fmla="*/ 0 w 4445864"/>
              <a:gd name="connsiteY3" fmla="*/ 4278701 h 4278701"/>
              <a:gd name="connsiteX4" fmla="*/ 644857 w 4445864"/>
              <a:gd name="connsiteY4" fmla="*/ 0 h 4278701"/>
              <a:gd name="connsiteX0" fmla="*/ 677625 w 4478632"/>
              <a:gd name="connsiteY0" fmla="*/ 0 h 4288055"/>
              <a:gd name="connsiteX1" fmla="*/ 4478632 w 4478632"/>
              <a:gd name="connsiteY1" fmla="*/ 181548 h 4288055"/>
              <a:gd name="connsiteX2" fmla="*/ 4478632 w 4478632"/>
              <a:gd name="connsiteY2" fmla="*/ 3280348 h 4288055"/>
              <a:gd name="connsiteX3" fmla="*/ 0 w 4478632"/>
              <a:gd name="connsiteY3" fmla="*/ 4288055 h 4288055"/>
              <a:gd name="connsiteX4" fmla="*/ 677625 w 4478632"/>
              <a:gd name="connsiteY4" fmla="*/ 0 h 4288055"/>
              <a:gd name="connsiteX0" fmla="*/ 730043 w 4478632"/>
              <a:gd name="connsiteY0" fmla="*/ 0 h 4253403"/>
              <a:gd name="connsiteX1" fmla="*/ 4478632 w 4478632"/>
              <a:gd name="connsiteY1" fmla="*/ 146896 h 4253403"/>
              <a:gd name="connsiteX2" fmla="*/ 4478632 w 4478632"/>
              <a:gd name="connsiteY2" fmla="*/ 3245696 h 4253403"/>
              <a:gd name="connsiteX3" fmla="*/ 0 w 4478632"/>
              <a:gd name="connsiteY3" fmla="*/ 4253403 h 4253403"/>
              <a:gd name="connsiteX4" fmla="*/ 730043 w 4478632"/>
              <a:gd name="connsiteY4" fmla="*/ 0 h 4253403"/>
              <a:gd name="connsiteX0" fmla="*/ 694009 w 4478632"/>
              <a:gd name="connsiteY0" fmla="*/ 0 h 4292732"/>
              <a:gd name="connsiteX1" fmla="*/ 4478632 w 4478632"/>
              <a:gd name="connsiteY1" fmla="*/ 186225 h 4292732"/>
              <a:gd name="connsiteX2" fmla="*/ 4478632 w 4478632"/>
              <a:gd name="connsiteY2" fmla="*/ 3285025 h 4292732"/>
              <a:gd name="connsiteX3" fmla="*/ 0 w 4478632"/>
              <a:gd name="connsiteY3" fmla="*/ 4292732 h 4292732"/>
              <a:gd name="connsiteX4" fmla="*/ 694009 w 4478632"/>
              <a:gd name="connsiteY4" fmla="*/ 0 h 4292732"/>
              <a:gd name="connsiteX0" fmla="*/ 694009 w 4478632"/>
              <a:gd name="connsiteY0" fmla="*/ 0 h 4292732"/>
              <a:gd name="connsiteX1" fmla="*/ 3442023 w 4478632"/>
              <a:gd name="connsiteY1" fmla="*/ 1197984 h 4292732"/>
              <a:gd name="connsiteX2" fmla="*/ 4478632 w 4478632"/>
              <a:gd name="connsiteY2" fmla="*/ 3285025 h 4292732"/>
              <a:gd name="connsiteX3" fmla="*/ 0 w 4478632"/>
              <a:gd name="connsiteY3" fmla="*/ 4292732 h 4292732"/>
              <a:gd name="connsiteX4" fmla="*/ 694009 w 4478632"/>
              <a:gd name="connsiteY4" fmla="*/ 0 h 4292732"/>
              <a:gd name="connsiteX0" fmla="*/ 694009 w 4478632"/>
              <a:gd name="connsiteY0" fmla="*/ 0 h 4292732"/>
              <a:gd name="connsiteX1" fmla="*/ 3260535 w 4478632"/>
              <a:gd name="connsiteY1" fmla="*/ 661505 h 4292732"/>
              <a:gd name="connsiteX2" fmla="*/ 4478632 w 4478632"/>
              <a:gd name="connsiteY2" fmla="*/ 3285025 h 4292732"/>
              <a:gd name="connsiteX3" fmla="*/ 0 w 4478632"/>
              <a:gd name="connsiteY3" fmla="*/ 4292732 h 4292732"/>
              <a:gd name="connsiteX4" fmla="*/ 694009 w 4478632"/>
              <a:gd name="connsiteY4" fmla="*/ 0 h 4292732"/>
              <a:gd name="connsiteX0" fmla="*/ 694009 w 3427113"/>
              <a:gd name="connsiteY0" fmla="*/ 0 h 4292732"/>
              <a:gd name="connsiteX1" fmla="*/ 3260535 w 3427113"/>
              <a:gd name="connsiteY1" fmla="*/ 661505 h 4292732"/>
              <a:gd name="connsiteX2" fmla="*/ 3427113 w 3427113"/>
              <a:gd name="connsiteY2" fmla="*/ 4021074 h 4292732"/>
              <a:gd name="connsiteX3" fmla="*/ 0 w 3427113"/>
              <a:gd name="connsiteY3" fmla="*/ 4292732 h 4292732"/>
              <a:gd name="connsiteX4" fmla="*/ 694009 w 3427113"/>
              <a:gd name="connsiteY4" fmla="*/ 0 h 4292732"/>
              <a:gd name="connsiteX0" fmla="*/ 694009 w 3260535"/>
              <a:gd name="connsiteY0" fmla="*/ 0 h 4312135"/>
              <a:gd name="connsiteX1" fmla="*/ 3260535 w 3260535"/>
              <a:gd name="connsiteY1" fmla="*/ 661505 h 4312135"/>
              <a:gd name="connsiteX2" fmla="*/ 3053035 w 3260535"/>
              <a:gd name="connsiteY2" fmla="*/ 4312135 h 4312135"/>
              <a:gd name="connsiteX3" fmla="*/ 0 w 3260535"/>
              <a:gd name="connsiteY3" fmla="*/ 4292732 h 4312135"/>
              <a:gd name="connsiteX4" fmla="*/ 694009 w 3260535"/>
              <a:gd name="connsiteY4" fmla="*/ 0 h 4312135"/>
              <a:gd name="connsiteX0" fmla="*/ 694009 w 3053035"/>
              <a:gd name="connsiteY0" fmla="*/ 0 h 4312135"/>
              <a:gd name="connsiteX1" fmla="*/ 2917087 w 3053035"/>
              <a:gd name="connsiteY1" fmla="*/ 128731 h 4312135"/>
              <a:gd name="connsiteX2" fmla="*/ 3053035 w 3053035"/>
              <a:gd name="connsiteY2" fmla="*/ 4312135 h 4312135"/>
              <a:gd name="connsiteX3" fmla="*/ 0 w 3053035"/>
              <a:gd name="connsiteY3" fmla="*/ 4292732 h 4312135"/>
              <a:gd name="connsiteX4" fmla="*/ 694009 w 3053035"/>
              <a:gd name="connsiteY4" fmla="*/ 0 h 4312135"/>
              <a:gd name="connsiteX0" fmla="*/ 694009 w 3183003"/>
              <a:gd name="connsiteY0" fmla="*/ 32228 h 4344363"/>
              <a:gd name="connsiteX1" fmla="*/ 3183003 w 3183003"/>
              <a:gd name="connsiteY1" fmla="*/ 0 h 4344363"/>
              <a:gd name="connsiteX2" fmla="*/ 3053035 w 3183003"/>
              <a:gd name="connsiteY2" fmla="*/ 4344363 h 4344363"/>
              <a:gd name="connsiteX3" fmla="*/ 0 w 3183003"/>
              <a:gd name="connsiteY3" fmla="*/ 4324960 h 4344363"/>
              <a:gd name="connsiteX4" fmla="*/ 694009 w 3183003"/>
              <a:gd name="connsiteY4" fmla="*/ 32228 h 4344363"/>
              <a:gd name="connsiteX0" fmla="*/ 694009 w 3183003"/>
              <a:gd name="connsiteY0" fmla="*/ 32228 h 4666842"/>
              <a:gd name="connsiteX1" fmla="*/ 3183003 w 3183003"/>
              <a:gd name="connsiteY1" fmla="*/ 0 h 4666842"/>
              <a:gd name="connsiteX2" fmla="*/ 2904102 w 3183003"/>
              <a:gd name="connsiteY2" fmla="*/ 4666842 h 4666842"/>
              <a:gd name="connsiteX3" fmla="*/ 0 w 3183003"/>
              <a:gd name="connsiteY3" fmla="*/ 4324960 h 4666842"/>
              <a:gd name="connsiteX4" fmla="*/ 694009 w 3183003"/>
              <a:gd name="connsiteY4" fmla="*/ 32228 h 4666842"/>
              <a:gd name="connsiteX0" fmla="*/ 694009 w 3183003"/>
              <a:gd name="connsiteY0" fmla="*/ 32228 h 4324960"/>
              <a:gd name="connsiteX1" fmla="*/ 3183003 w 3183003"/>
              <a:gd name="connsiteY1" fmla="*/ 0 h 4324960"/>
              <a:gd name="connsiteX2" fmla="*/ 2789063 w 3183003"/>
              <a:gd name="connsiteY2" fmla="*/ 4214167 h 4324960"/>
              <a:gd name="connsiteX3" fmla="*/ 0 w 3183003"/>
              <a:gd name="connsiteY3" fmla="*/ 4324960 h 4324960"/>
              <a:gd name="connsiteX4" fmla="*/ 694009 w 3183003"/>
              <a:gd name="connsiteY4" fmla="*/ 32228 h 4324960"/>
              <a:gd name="connsiteX0" fmla="*/ 694009 w 3183003"/>
              <a:gd name="connsiteY0" fmla="*/ 32228 h 4324960"/>
              <a:gd name="connsiteX1" fmla="*/ 3183003 w 3183003"/>
              <a:gd name="connsiteY1" fmla="*/ 0 h 4324960"/>
              <a:gd name="connsiteX2" fmla="*/ 2715082 w 3183003"/>
              <a:gd name="connsiteY2" fmla="*/ 4302618 h 4324960"/>
              <a:gd name="connsiteX3" fmla="*/ 0 w 3183003"/>
              <a:gd name="connsiteY3" fmla="*/ 4324960 h 4324960"/>
              <a:gd name="connsiteX4" fmla="*/ 694009 w 3183003"/>
              <a:gd name="connsiteY4" fmla="*/ 32228 h 4324960"/>
              <a:gd name="connsiteX0" fmla="*/ 694009 w 3183003"/>
              <a:gd name="connsiteY0" fmla="*/ 32228 h 4342888"/>
              <a:gd name="connsiteX1" fmla="*/ 3183003 w 3183003"/>
              <a:gd name="connsiteY1" fmla="*/ 0 h 4342888"/>
              <a:gd name="connsiteX2" fmla="*/ 2772647 w 3183003"/>
              <a:gd name="connsiteY2" fmla="*/ 4342888 h 4342888"/>
              <a:gd name="connsiteX3" fmla="*/ 0 w 3183003"/>
              <a:gd name="connsiteY3" fmla="*/ 4324960 h 4342888"/>
              <a:gd name="connsiteX4" fmla="*/ 694009 w 3183003"/>
              <a:gd name="connsiteY4" fmla="*/ 32228 h 4342888"/>
              <a:gd name="connsiteX0" fmla="*/ 694009 w 3304254"/>
              <a:gd name="connsiteY0" fmla="*/ 91646 h 4402306"/>
              <a:gd name="connsiteX1" fmla="*/ 3304254 w 3304254"/>
              <a:gd name="connsiteY1" fmla="*/ 0 h 4402306"/>
              <a:gd name="connsiteX2" fmla="*/ 2772647 w 3304254"/>
              <a:gd name="connsiteY2" fmla="*/ 4402306 h 4402306"/>
              <a:gd name="connsiteX3" fmla="*/ 0 w 3304254"/>
              <a:gd name="connsiteY3" fmla="*/ 4384378 h 4402306"/>
              <a:gd name="connsiteX4" fmla="*/ 694009 w 3304254"/>
              <a:gd name="connsiteY4" fmla="*/ 91646 h 4402306"/>
              <a:gd name="connsiteX0" fmla="*/ 694009 w 3454036"/>
              <a:gd name="connsiteY0" fmla="*/ 63524 h 4374184"/>
              <a:gd name="connsiteX1" fmla="*/ 3454036 w 3454036"/>
              <a:gd name="connsiteY1" fmla="*/ 0 h 4374184"/>
              <a:gd name="connsiteX2" fmla="*/ 2772647 w 3454036"/>
              <a:gd name="connsiteY2" fmla="*/ 4374184 h 4374184"/>
              <a:gd name="connsiteX3" fmla="*/ 0 w 3454036"/>
              <a:gd name="connsiteY3" fmla="*/ 4356256 h 4374184"/>
              <a:gd name="connsiteX4" fmla="*/ 694009 w 3454036"/>
              <a:gd name="connsiteY4" fmla="*/ 63524 h 4374184"/>
              <a:gd name="connsiteX0" fmla="*/ 694009 w 3454036"/>
              <a:gd name="connsiteY0" fmla="*/ 63524 h 4663454"/>
              <a:gd name="connsiteX1" fmla="*/ 3454036 w 3454036"/>
              <a:gd name="connsiteY1" fmla="*/ 0 h 4663454"/>
              <a:gd name="connsiteX2" fmla="*/ 2727639 w 3454036"/>
              <a:gd name="connsiteY2" fmla="*/ 4663454 h 4663454"/>
              <a:gd name="connsiteX3" fmla="*/ 0 w 3454036"/>
              <a:gd name="connsiteY3" fmla="*/ 4356256 h 4663454"/>
              <a:gd name="connsiteX4" fmla="*/ 694009 w 3454036"/>
              <a:gd name="connsiteY4" fmla="*/ 63524 h 4663454"/>
              <a:gd name="connsiteX0" fmla="*/ 694009 w 3454036"/>
              <a:gd name="connsiteY0" fmla="*/ 63524 h 4534734"/>
              <a:gd name="connsiteX1" fmla="*/ 3454036 w 3454036"/>
              <a:gd name="connsiteY1" fmla="*/ 0 h 4534734"/>
              <a:gd name="connsiteX2" fmla="*/ 2744054 w 3454036"/>
              <a:gd name="connsiteY2" fmla="*/ 4534734 h 4534734"/>
              <a:gd name="connsiteX3" fmla="*/ 0 w 3454036"/>
              <a:gd name="connsiteY3" fmla="*/ 4356256 h 4534734"/>
              <a:gd name="connsiteX4" fmla="*/ 694009 w 3454036"/>
              <a:gd name="connsiteY4" fmla="*/ 63524 h 4534734"/>
              <a:gd name="connsiteX0" fmla="*/ 694009 w 3454036"/>
              <a:gd name="connsiteY0" fmla="*/ 63524 h 4530968"/>
              <a:gd name="connsiteX1" fmla="*/ 3454036 w 3454036"/>
              <a:gd name="connsiteY1" fmla="*/ 0 h 4530968"/>
              <a:gd name="connsiteX2" fmla="*/ 2657926 w 3454036"/>
              <a:gd name="connsiteY2" fmla="*/ 4530968 h 4530968"/>
              <a:gd name="connsiteX3" fmla="*/ 0 w 3454036"/>
              <a:gd name="connsiteY3" fmla="*/ 4356256 h 4530968"/>
              <a:gd name="connsiteX4" fmla="*/ 694009 w 3454036"/>
              <a:gd name="connsiteY4" fmla="*/ 63524 h 4530968"/>
              <a:gd name="connsiteX0" fmla="*/ 694009 w 3454036"/>
              <a:gd name="connsiteY0" fmla="*/ 63524 h 4462636"/>
              <a:gd name="connsiteX1" fmla="*/ 3454036 w 3454036"/>
              <a:gd name="connsiteY1" fmla="*/ 0 h 4462636"/>
              <a:gd name="connsiteX2" fmla="*/ 2698667 w 3454036"/>
              <a:gd name="connsiteY2" fmla="*/ 4462636 h 4462636"/>
              <a:gd name="connsiteX3" fmla="*/ 0 w 3454036"/>
              <a:gd name="connsiteY3" fmla="*/ 4356256 h 4462636"/>
              <a:gd name="connsiteX4" fmla="*/ 694009 w 3454036"/>
              <a:gd name="connsiteY4" fmla="*/ 63524 h 4462636"/>
              <a:gd name="connsiteX0" fmla="*/ 694009 w 3454036"/>
              <a:gd name="connsiteY0" fmla="*/ 63524 h 4428455"/>
              <a:gd name="connsiteX1" fmla="*/ 3454036 w 3454036"/>
              <a:gd name="connsiteY1" fmla="*/ 0 h 4428455"/>
              <a:gd name="connsiteX2" fmla="*/ 2657016 w 3454036"/>
              <a:gd name="connsiteY2" fmla="*/ 4428455 h 4428455"/>
              <a:gd name="connsiteX3" fmla="*/ 0 w 3454036"/>
              <a:gd name="connsiteY3" fmla="*/ 4356256 h 4428455"/>
              <a:gd name="connsiteX4" fmla="*/ 694009 w 3454036"/>
              <a:gd name="connsiteY4" fmla="*/ 63524 h 4428455"/>
              <a:gd name="connsiteX0" fmla="*/ 694009 w 3454036"/>
              <a:gd name="connsiteY0" fmla="*/ 63524 h 4435957"/>
              <a:gd name="connsiteX1" fmla="*/ 3454036 w 3454036"/>
              <a:gd name="connsiteY1" fmla="*/ 0 h 4435957"/>
              <a:gd name="connsiteX2" fmla="*/ 2705228 w 3454036"/>
              <a:gd name="connsiteY2" fmla="*/ 4435957 h 4435957"/>
              <a:gd name="connsiteX3" fmla="*/ 0 w 3454036"/>
              <a:gd name="connsiteY3" fmla="*/ 4356256 h 4435957"/>
              <a:gd name="connsiteX4" fmla="*/ 694009 w 3454036"/>
              <a:gd name="connsiteY4" fmla="*/ 63524 h 4435957"/>
              <a:gd name="connsiteX0" fmla="*/ 694009 w 3350582"/>
              <a:gd name="connsiteY0" fmla="*/ 41081 h 4413514"/>
              <a:gd name="connsiteX1" fmla="*/ 3350582 w 3350582"/>
              <a:gd name="connsiteY1" fmla="*/ 0 h 4413514"/>
              <a:gd name="connsiteX2" fmla="*/ 2705228 w 3350582"/>
              <a:gd name="connsiteY2" fmla="*/ 4413514 h 4413514"/>
              <a:gd name="connsiteX3" fmla="*/ 0 w 3350582"/>
              <a:gd name="connsiteY3" fmla="*/ 4333813 h 4413514"/>
              <a:gd name="connsiteX4" fmla="*/ 694009 w 3350582"/>
              <a:gd name="connsiteY4" fmla="*/ 41081 h 4413514"/>
              <a:gd name="connsiteX0" fmla="*/ 694009 w 3407206"/>
              <a:gd name="connsiteY0" fmla="*/ 0 h 4372433"/>
              <a:gd name="connsiteX1" fmla="*/ 3407206 w 3407206"/>
              <a:gd name="connsiteY1" fmla="*/ 20721 h 4372433"/>
              <a:gd name="connsiteX2" fmla="*/ 2705228 w 3407206"/>
              <a:gd name="connsiteY2" fmla="*/ 4372433 h 4372433"/>
              <a:gd name="connsiteX3" fmla="*/ 0 w 3407206"/>
              <a:gd name="connsiteY3" fmla="*/ 4292732 h 4372433"/>
              <a:gd name="connsiteX4" fmla="*/ 694009 w 3407206"/>
              <a:gd name="connsiteY4" fmla="*/ 0 h 4372433"/>
              <a:gd name="connsiteX0" fmla="*/ 694009 w 3411412"/>
              <a:gd name="connsiteY0" fmla="*/ 0 h 4372433"/>
              <a:gd name="connsiteX1" fmla="*/ 3411412 w 3411412"/>
              <a:gd name="connsiteY1" fmla="*/ 47872 h 4372433"/>
              <a:gd name="connsiteX2" fmla="*/ 2705228 w 3411412"/>
              <a:gd name="connsiteY2" fmla="*/ 4372433 h 4372433"/>
              <a:gd name="connsiteX3" fmla="*/ 0 w 3411412"/>
              <a:gd name="connsiteY3" fmla="*/ 4292732 h 4372433"/>
              <a:gd name="connsiteX4" fmla="*/ 694009 w 3411412"/>
              <a:gd name="connsiteY4" fmla="*/ 0 h 4372433"/>
              <a:gd name="connsiteX0" fmla="*/ 694009 w 3411412"/>
              <a:gd name="connsiteY0" fmla="*/ 0 h 4346695"/>
              <a:gd name="connsiteX1" fmla="*/ 3411412 w 3411412"/>
              <a:gd name="connsiteY1" fmla="*/ 47872 h 4346695"/>
              <a:gd name="connsiteX2" fmla="*/ 2733320 w 3411412"/>
              <a:gd name="connsiteY2" fmla="*/ 4346695 h 4346695"/>
              <a:gd name="connsiteX3" fmla="*/ 0 w 3411412"/>
              <a:gd name="connsiteY3" fmla="*/ 4292732 h 4346695"/>
              <a:gd name="connsiteX4" fmla="*/ 694009 w 3411412"/>
              <a:gd name="connsiteY4" fmla="*/ 0 h 4346695"/>
              <a:gd name="connsiteX0" fmla="*/ 694009 w 3411412"/>
              <a:gd name="connsiteY0" fmla="*/ 0 h 4340134"/>
              <a:gd name="connsiteX1" fmla="*/ 3411412 w 3411412"/>
              <a:gd name="connsiteY1" fmla="*/ 47872 h 4340134"/>
              <a:gd name="connsiteX2" fmla="*/ 2706640 w 3411412"/>
              <a:gd name="connsiteY2" fmla="*/ 4340134 h 4340134"/>
              <a:gd name="connsiteX3" fmla="*/ 0 w 3411412"/>
              <a:gd name="connsiteY3" fmla="*/ 4292732 h 4340134"/>
              <a:gd name="connsiteX4" fmla="*/ 694009 w 3411412"/>
              <a:gd name="connsiteY4" fmla="*/ 0 h 4340134"/>
              <a:gd name="connsiteX0" fmla="*/ 694009 w 3411412"/>
              <a:gd name="connsiteY0" fmla="*/ 0 h 4352783"/>
              <a:gd name="connsiteX1" fmla="*/ 3411412 w 3411412"/>
              <a:gd name="connsiteY1" fmla="*/ 47872 h 4352783"/>
              <a:gd name="connsiteX2" fmla="*/ 2749233 w 3411412"/>
              <a:gd name="connsiteY2" fmla="*/ 4352783 h 4352783"/>
              <a:gd name="connsiteX3" fmla="*/ 0 w 3411412"/>
              <a:gd name="connsiteY3" fmla="*/ 4292732 h 4352783"/>
              <a:gd name="connsiteX4" fmla="*/ 694009 w 3411412"/>
              <a:gd name="connsiteY4" fmla="*/ 0 h 4352783"/>
              <a:gd name="connsiteX0" fmla="*/ 782492 w 3411412"/>
              <a:gd name="connsiteY0" fmla="*/ 0 h 4402847"/>
              <a:gd name="connsiteX1" fmla="*/ 3411412 w 3411412"/>
              <a:gd name="connsiteY1" fmla="*/ 97936 h 4402847"/>
              <a:gd name="connsiteX2" fmla="*/ 2749233 w 3411412"/>
              <a:gd name="connsiteY2" fmla="*/ 4402847 h 4402847"/>
              <a:gd name="connsiteX3" fmla="*/ 0 w 3411412"/>
              <a:gd name="connsiteY3" fmla="*/ 4342796 h 4402847"/>
              <a:gd name="connsiteX4" fmla="*/ 782492 w 3411412"/>
              <a:gd name="connsiteY4" fmla="*/ 0 h 4402847"/>
              <a:gd name="connsiteX0" fmla="*/ 935570 w 3411412"/>
              <a:gd name="connsiteY0" fmla="*/ 0 h 4450086"/>
              <a:gd name="connsiteX1" fmla="*/ 3411412 w 3411412"/>
              <a:gd name="connsiteY1" fmla="*/ 145175 h 4450086"/>
              <a:gd name="connsiteX2" fmla="*/ 2749233 w 3411412"/>
              <a:gd name="connsiteY2" fmla="*/ 4450086 h 4450086"/>
              <a:gd name="connsiteX3" fmla="*/ 0 w 3411412"/>
              <a:gd name="connsiteY3" fmla="*/ 4390035 h 4450086"/>
              <a:gd name="connsiteX4" fmla="*/ 935570 w 3411412"/>
              <a:gd name="connsiteY4" fmla="*/ 0 h 4450086"/>
              <a:gd name="connsiteX0" fmla="*/ 909832 w 3411412"/>
              <a:gd name="connsiteY0" fmla="*/ 0 h 4478179"/>
              <a:gd name="connsiteX1" fmla="*/ 3411412 w 3411412"/>
              <a:gd name="connsiteY1" fmla="*/ 173268 h 4478179"/>
              <a:gd name="connsiteX2" fmla="*/ 2749233 w 3411412"/>
              <a:gd name="connsiteY2" fmla="*/ 4478179 h 4478179"/>
              <a:gd name="connsiteX3" fmla="*/ 0 w 3411412"/>
              <a:gd name="connsiteY3" fmla="*/ 4418128 h 4478179"/>
              <a:gd name="connsiteX4" fmla="*/ 909832 w 3411412"/>
              <a:gd name="connsiteY4" fmla="*/ 0 h 4478179"/>
              <a:gd name="connsiteX0" fmla="*/ 777815 w 3279395"/>
              <a:gd name="connsiteY0" fmla="*/ 0 h 4478179"/>
              <a:gd name="connsiteX1" fmla="*/ 3279395 w 3279395"/>
              <a:gd name="connsiteY1" fmla="*/ 173268 h 4478179"/>
              <a:gd name="connsiteX2" fmla="*/ 2617216 w 3279395"/>
              <a:gd name="connsiteY2" fmla="*/ 4478179 h 4478179"/>
              <a:gd name="connsiteX3" fmla="*/ 0 w 3279395"/>
              <a:gd name="connsiteY3" fmla="*/ 4359181 h 4478179"/>
              <a:gd name="connsiteX4" fmla="*/ 777815 w 3279395"/>
              <a:gd name="connsiteY4" fmla="*/ 0 h 4478179"/>
              <a:gd name="connsiteX0" fmla="*/ 667801 w 3169381"/>
              <a:gd name="connsiteY0" fmla="*/ 0 h 4478179"/>
              <a:gd name="connsiteX1" fmla="*/ 3169381 w 3169381"/>
              <a:gd name="connsiteY1" fmla="*/ 173268 h 4478179"/>
              <a:gd name="connsiteX2" fmla="*/ 2507202 w 3169381"/>
              <a:gd name="connsiteY2" fmla="*/ 4478179 h 4478179"/>
              <a:gd name="connsiteX3" fmla="*/ 0 w 3169381"/>
              <a:gd name="connsiteY3" fmla="*/ 4310059 h 4478179"/>
              <a:gd name="connsiteX4" fmla="*/ 667801 w 3169381"/>
              <a:gd name="connsiteY4" fmla="*/ 0 h 4478179"/>
              <a:gd name="connsiteX0" fmla="*/ 695893 w 3197473"/>
              <a:gd name="connsiteY0" fmla="*/ 0 h 4478179"/>
              <a:gd name="connsiteX1" fmla="*/ 3197473 w 3197473"/>
              <a:gd name="connsiteY1" fmla="*/ 173268 h 4478179"/>
              <a:gd name="connsiteX2" fmla="*/ 2535294 w 3197473"/>
              <a:gd name="connsiteY2" fmla="*/ 4478179 h 4478179"/>
              <a:gd name="connsiteX3" fmla="*/ 0 w 3197473"/>
              <a:gd name="connsiteY3" fmla="*/ 4335798 h 4478179"/>
              <a:gd name="connsiteX4" fmla="*/ 695893 w 3197473"/>
              <a:gd name="connsiteY4" fmla="*/ 0 h 4478179"/>
              <a:gd name="connsiteX0" fmla="*/ 733339 w 3234919"/>
              <a:gd name="connsiteY0" fmla="*/ 0 h 4478179"/>
              <a:gd name="connsiteX1" fmla="*/ 3234919 w 3234919"/>
              <a:gd name="connsiteY1" fmla="*/ 173268 h 4478179"/>
              <a:gd name="connsiteX2" fmla="*/ 2572740 w 3234919"/>
              <a:gd name="connsiteY2" fmla="*/ 4478179 h 4478179"/>
              <a:gd name="connsiteX3" fmla="*/ 0 w 3234919"/>
              <a:gd name="connsiteY3" fmla="*/ 4328767 h 4478179"/>
              <a:gd name="connsiteX4" fmla="*/ 733339 w 3234919"/>
              <a:gd name="connsiteY4" fmla="*/ 0 h 4478179"/>
              <a:gd name="connsiteX0" fmla="*/ 733339 w 3234919"/>
              <a:gd name="connsiteY0" fmla="*/ 0 h 4501123"/>
              <a:gd name="connsiteX1" fmla="*/ 3234919 w 3234919"/>
              <a:gd name="connsiteY1" fmla="*/ 173268 h 4501123"/>
              <a:gd name="connsiteX2" fmla="*/ 2604097 w 3234919"/>
              <a:gd name="connsiteY2" fmla="*/ 4501123 h 4501123"/>
              <a:gd name="connsiteX3" fmla="*/ 0 w 3234919"/>
              <a:gd name="connsiteY3" fmla="*/ 4328767 h 4501123"/>
              <a:gd name="connsiteX4" fmla="*/ 733339 w 3234919"/>
              <a:gd name="connsiteY4" fmla="*/ 0 h 4501123"/>
              <a:gd name="connsiteX0" fmla="*/ 733339 w 3234919"/>
              <a:gd name="connsiteY0" fmla="*/ 0 h 4527802"/>
              <a:gd name="connsiteX1" fmla="*/ 3234919 w 3234919"/>
              <a:gd name="connsiteY1" fmla="*/ 173268 h 4527802"/>
              <a:gd name="connsiteX2" fmla="*/ 2597537 w 3234919"/>
              <a:gd name="connsiteY2" fmla="*/ 4527802 h 4527802"/>
              <a:gd name="connsiteX3" fmla="*/ 0 w 3234919"/>
              <a:gd name="connsiteY3" fmla="*/ 4328767 h 4527802"/>
              <a:gd name="connsiteX4" fmla="*/ 733339 w 3234919"/>
              <a:gd name="connsiteY4" fmla="*/ 0 h 4527802"/>
              <a:gd name="connsiteX0" fmla="*/ 733339 w 3234919"/>
              <a:gd name="connsiteY0" fmla="*/ 0 h 4532479"/>
              <a:gd name="connsiteX1" fmla="*/ 3234919 w 3234919"/>
              <a:gd name="connsiteY1" fmla="*/ 173268 h 4532479"/>
              <a:gd name="connsiteX2" fmla="*/ 2581152 w 3234919"/>
              <a:gd name="connsiteY2" fmla="*/ 4532479 h 4532479"/>
              <a:gd name="connsiteX3" fmla="*/ 0 w 3234919"/>
              <a:gd name="connsiteY3" fmla="*/ 4328767 h 4532479"/>
              <a:gd name="connsiteX4" fmla="*/ 733339 w 3234919"/>
              <a:gd name="connsiteY4" fmla="*/ 0 h 4532479"/>
              <a:gd name="connsiteX0" fmla="*/ 733339 w 3234919"/>
              <a:gd name="connsiteY0" fmla="*/ 0 h 4568512"/>
              <a:gd name="connsiteX1" fmla="*/ 3234919 w 3234919"/>
              <a:gd name="connsiteY1" fmla="*/ 173268 h 4568512"/>
              <a:gd name="connsiteX2" fmla="*/ 2541823 w 3234919"/>
              <a:gd name="connsiteY2" fmla="*/ 4568512 h 4568512"/>
              <a:gd name="connsiteX3" fmla="*/ 0 w 3234919"/>
              <a:gd name="connsiteY3" fmla="*/ 4328767 h 4568512"/>
              <a:gd name="connsiteX4" fmla="*/ 733339 w 3234919"/>
              <a:gd name="connsiteY4" fmla="*/ 0 h 4568512"/>
              <a:gd name="connsiteX0" fmla="*/ 733339 w 3234919"/>
              <a:gd name="connsiteY0" fmla="*/ 0 h 4577395"/>
              <a:gd name="connsiteX1" fmla="*/ 3234919 w 3234919"/>
              <a:gd name="connsiteY1" fmla="*/ 173268 h 4577395"/>
              <a:gd name="connsiteX2" fmla="*/ 2498288 w 3234919"/>
              <a:gd name="connsiteY2" fmla="*/ 4577395 h 4577395"/>
              <a:gd name="connsiteX3" fmla="*/ 0 w 3234919"/>
              <a:gd name="connsiteY3" fmla="*/ 4328767 h 4577395"/>
              <a:gd name="connsiteX4" fmla="*/ 733339 w 3234919"/>
              <a:gd name="connsiteY4" fmla="*/ 0 h 4577395"/>
              <a:gd name="connsiteX0" fmla="*/ 733339 w 3234919"/>
              <a:gd name="connsiteY0" fmla="*/ 0 h 4570835"/>
              <a:gd name="connsiteX1" fmla="*/ 3234919 w 3234919"/>
              <a:gd name="connsiteY1" fmla="*/ 173268 h 4570835"/>
              <a:gd name="connsiteX2" fmla="*/ 2471609 w 3234919"/>
              <a:gd name="connsiteY2" fmla="*/ 4570835 h 4570835"/>
              <a:gd name="connsiteX3" fmla="*/ 0 w 3234919"/>
              <a:gd name="connsiteY3" fmla="*/ 4328767 h 4570835"/>
              <a:gd name="connsiteX4" fmla="*/ 733339 w 3234919"/>
              <a:gd name="connsiteY4" fmla="*/ 0 h 4570835"/>
              <a:gd name="connsiteX0" fmla="*/ 733339 w 3234919"/>
              <a:gd name="connsiteY0" fmla="*/ 0 h 4518418"/>
              <a:gd name="connsiteX1" fmla="*/ 3234919 w 3234919"/>
              <a:gd name="connsiteY1" fmla="*/ 173268 h 4518418"/>
              <a:gd name="connsiteX2" fmla="*/ 2506261 w 3234919"/>
              <a:gd name="connsiteY2" fmla="*/ 4518418 h 4518418"/>
              <a:gd name="connsiteX3" fmla="*/ 0 w 3234919"/>
              <a:gd name="connsiteY3" fmla="*/ 4328767 h 4518418"/>
              <a:gd name="connsiteX4" fmla="*/ 733339 w 3234919"/>
              <a:gd name="connsiteY4" fmla="*/ 0 h 4518418"/>
              <a:gd name="connsiteX0" fmla="*/ 733339 w 3234919"/>
              <a:gd name="connsiteY0" fmla="*/ 0 h 4512800"/>
              <a:gd name="connsiteX1" fmla="*/ 3234919 w 3234919"/>
              <a:gd name="connsiteY1" fmla="*/ 173268 h 4512800"/>
              <a:gd name="connsiteX2" fmla="*/ 2501114 w 3234919"/>
              <a:gd name="connsiteY2" fmla="*/ 4512800 h 4512800"/>
              <a:gd name="connsiteX3" fmla="*/ 0 w 3234919"/>
              <a:gd name="connsiteY3" fmla="*/ 4328767 h 4512800"/>
              <a:gd name="connsiteX4" fmla="*/ 733339 w 3234919"/>
              <a:gd name="connsiteY4" fmla="*/ 0 h 4512800"/>
              <a:gd name="connsiteX0" fmla="*/ 712278 w 3234919"/>
              <a:gd name="connsiteY0" fmla="*/ 0 h 4524508"/>
              <a:gd name="connsiteX1" fmla="*/ 3234919 w 3234919"/>
              <a:gd name="connsiteY1" fmla="*/ 184976 h 4524508"/>
              <a:gd name="connsiteX2" fmla="*/ 2501114 w 3234919"/>
              <a:gd name="connsiteY2" fmla="*/ 4524508 h 4524508"/>
              <a:gd name="connsiteX3" fmla="*/ 0 w 3234919"/>
              <a:gd name="connsiteY3" fmla="*/ 4340475 h 4524508"/>
              <a:gd name="connsiteX4" fmla="*/ 712278 w 3234919"/>
              <a:gd name="connsiteY4" fmla="*/ 0 h 4524508"/>
              <a:gd name="connsiteX0" fmla="*/ 696835 w 3234919"/>
              <a:gd name="connsiteY0" fmla="*/ 0 h 4541363"/>
              <a:gd name="connsiteX1" fmla="*/ 3234919 w 3234919"/>
              <a:gd name="connsiteY1" fmla="*/ 201831 h 4541363"/>
              <a:gd name="connsiteX2" fmla="*/ 2501114 w 3234919"/>
              <a:gd name="connsiteY2" fmla="*/ 4541363 h 4541363"/>
              <a:gd name="connsiteX3" fmla="*/ 0 w 3234919"/>
              <a:gd name="connsiteY3" fmla="*/ 4357330 h 4541363"/>
              <a:gd name="connsiteX4" fmla="*/ 696835 w 3234919"/>
              <a:gd name="connsiteY4" fmla="*/ 0 h 4541363"/>
              <a:gd name="connsiteX0" fmla="*/ 652039 w 3190123"/>
              <a:gd name="connsiteY0" fmla="*/ 0 h 4541363"/>
              <a:gd name="connsiteX1" fmla="*/ 3190123 w 3190123"/>
              <a:gd name="connsiteY1" fmla="*/ 201831 h 4541363"/>
              <a:gd name="connsiteX2" fmla="*/ 2456318 w 3190123"/>
              <a:gd name="connsiteY2" fmla="*/ 4541363 h 4541363"/>
              <a:gd name="connsiteX3" fmla="*/ 0 w 3190123"/>
              <a:gd name="connsiteY3" fmla="*/ 4390108 h 4541363"/>
              <a:gd name="connsiteX4" fmla="*/ 652039 w 3190123"/>
              <a:gd name="connsiteY4" fmla="*/ 0 h 4541363"/>
              <a:gd name="connsiteX0" fmla="*/ 682126 w 3220210"/>
              <a:gd name="connsiteY0" fmla="*/ 0 h 4541363"/>
              <a:gd name="connsiteX1" fmla="*/ 3220210 w 3220210"/>
              <a:gd name="connsiteY1" fmla="*/ 201831 h 4541363"/>
              <a:gd name="connsiteX2" fmla="*/ 2486405 w 3220210"/>
              <a:gd name="connsiteY2" fmla="*/ 4541363 h 4541363"/>
              <a:gd name="connsiteX3" fmla="*/ 0 w 3220210"/>
              <a:gd name="connsiteY3" fmla="*/ 4373382 h 4541363"/>
              <a:gd name="connsiteX4" fmla="*/ 682126 w 3220210"/>
              <a:gd name="connsiteY4" fmla="*/ 0 h 4541363"/>
              <a:gd name="connsiteX0" fmla="*/ 714231 w 3252315"/>
              <a:gd name="connsiteY0" fmla="*/ 0 h 4541363"/>
              <a:gd name="connsiteX1" fmla="*/ 3252315 w 3252315"/>
              <a:gd name="connsiteY1" fmla="*/ 201831 h 4541363"/>
              <a:gd name="connsiteX2" fmla="*/ 2518510 w 3252315"/>
              <a:gd name="connsiteY2" fmla="*/ 4541363 h 4541363"/>
              <a:gd name="connsiteX3" fmla="*/ 0 w 3252315"/>
              <a:gd name="connsiteY3" fmla="*/ 4402796 h 4541363"/>
              <a:gd name="connsiteX4" fmla="*/ 714231 w 3252315"/>
              <a:gd name="connsiteY4" fmla="*/ 0 h 454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2315" h="4541363">
                <a:moveTo>
                  <a:pt x="714231" y="0"/>
                </a:moveTo>
                <a:lnTo>
                  <a:pt x="3252315" y="201831"/>
                </a:lnTo>
                <a:lnTo>
                  <a:pt x="2518510" y="4541363"/>
                </a:lnTo>
                <a:lnTo>
                  <a:pt x="0" y="4402796"/>
                </a:lnTo>
                <a:lnTo>
                  <a:pt x="714231" y="0"/>
                </a:lnTo>
                <a:close/>
              </a:path>
            </a:pathLst>
          </a:custGeom>
          <a:solidFill>
            <a:schemeClr val="bg2"/>
          </a:solidFill>
          <a:effectLst>
            <a:outerShdw blurRad="127000" dist="127000" dir="6300000" algn="tl" rotWithShape="0">
              <a:prstClr val="black">
                <a:alpha val="20000"/>
              </a:prstClr>
            </a:outerShdw>
          </a:effectLst>
          <a:scene3d>
            <a:camera prst="orthographicFront">
              <a:rot lat="1800000" lon="3000000" rev="1200000"/>
            </a:camera>
            <a:lightRig rig="threePt" dir="t"/>
          </a:scene3d>
        </p:spPr>
        <p:txBody>
          <a:bodyPr anchor="ctr"/>
          <a:lstStyle>
            <a:lvl1pPr marL="0" indent="0" algn="ctr">
              <a:buNone/>
              <a:defRPr sz="1500"/>
            </a:lvl1pPr>
          </a:lstStyle>
          <a:p>
            <a:endParaRPr lang="en-US"/>
          </a:p>
        </p:txBody>
      </p:sp>
      <p:sp>
        <p:nvSpPr>
          <p:cNvPr id="15" name="Title Placeholder 1"/>
          <p:cNvSpPr>
            <a:spLocks noGrp="1"/>
          </p:cNvSpPr>
          <p:nvPr>
            <p:ph type="title" hasCustomPrompt="1"/>
          </p:nvPr>
        </p:nvSpPr>
        <p:spPr>
          <a:xfrm>
            <a:off x="845479" y="1963875"/>
            <a:ext cx="3515708" cy="1535703"/>
          </a:xfrm>
          <a:prstGeom prst="rect">
            <a:avLst/>
          </a:prstGeom>
        </p:spPr>
        <p:txBody>
          <a:bodyPr vert="horz" lIns="91440" tIns="45720" rIns="91440" bIns="45720" rtlCol="0" anchor="t">
            <a:normAutofit/>
          </a:bodyPr>
          <a:lstStyle>
            <a:lvl1pP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70845544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2324100" y="812800"/>
            <a:ext cx="7543800" cy="1066800"/>
          </a:xfrm>
          <a:prstGeom prst="rect">
            <a:avLst/>
          </a:prstGeom>
        </p:spPr>
        <p:txBody>
          <a:bodyPr vert="horz" lIns="91440" tIns="45720" rIns="91440" bIns="45720" rtlCol="0" anchor="t">
            <a:normAutofit/>
          </a:bodyPr>
          <a:lstStyle>
            <a:lvl1pPr algn="ctr">
              <a:defRPr sz="3300" b="1">
                <a:solidFill>
                  <a:schemeClr val="tx1"/>
                </a:solidFill>
                <a:latin typeface="Montserrat" panose="02000505000000020004" pitchFamily="2" charset="0"/>
              </a:defRPr>
            </a:lvl1pPr>
          </a:lstStyle>
          <a:p>
            <a:r>
              <a:rPr lang="en-US"/>
              <a:t>Write Project Tittle Here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88418" y="1690372"/>
            <a:ext cx="6367563" cy="5173645"/>
          </a:xfrm>
          <a:prstGeom prst="rect">
            <a:avLst/>
          </a:prstGeom>
        </p:spPr>
      </p:pic>
      <p:sp>
        <p:nvSpPr>
          <p:cNvPr id="10" name="Picture Placeholder 7"/>
          <p:cNvSpPr>
            <a:spLocks noGrp="1"/>
          </p:cNvSpPr>
          <p:nvPr>
            <p:ph type="pic" sz="quarter" idx="23"/>
          </p:nvPr>
        </p:nvSpPr>
        <p:spPr>
          <a:xfrm>
            <a:off x="4819272" y="3277552"/>
            <a:ext cx="2553456" cy="3567748"/>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24077010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82526" y="0"/>
            <a:ext cx="3609474" cy="6858000"/>
          </a:xfrm>
          <a:prstGeom prst="rect">
            <a:avLst/>
          </a:prstGeom>
        </p:spPr>
      </p:pic>
      <p:sp>
        <p:nvSpPr>
          <p:cNvPr id="4" name="Picture Placeholder 7"/>
          <p:cNvSpPr>
            <a:spLocks noGrp="1"/>
          </p:cNvSpPr>
          <p:nvPr>
            <p:ph type="pic" sz="quarter" idx="22"/>
          </p:nvPr>
        </p:nvSpPr>
        <p:spPr>
          <a:xfrm>
            <a:off x="10261601" y="1401912"/>
            <a:ext cx="1930399" cy="4186088"/>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7" name="Title Placeholder 1"/>
          <p:cNvSpPr>
            <a:spLocks noGrp="1"/>
          </p:cNvSpPr>
          <p:nvPr>
            <p:ph type="title" hasCustomPrompt="1"/>
          </p:nvPr>
        </p:nvSpPr>
        <p:spPr>
          <a:xfrm>
            <a:off x="950687" y="1946553"/>
            <a:ext cx="3073881" cy="1535703"/>
          </a:xfrm>
          <a:prstGeom prst="rect">
            <a:avLst/>
          </a:prstGeom>
        </p:spPr>
        <p:txBody>
          <a:bodyPr vert="horz" lIns="91440" tIns="45720" rIns="91440" bIns="45720" rtlCol="0" anchor="t">
            <a:normAutofit/>
          </a:bodyPr>
          <a:lstStyle>
            <a:lvl1pPr>
              <a:defRPr sz="3300" b="1">
                <a:solidFill>
                  <a:schemeClr val="tx1"/>
                </a:solidFill>
                <a:latin typeface="Montserrat" panose="02000505000000020004" pitchFamily="2" charset="0"/>
              </a:defRPr>
            </a:lvl1pPr>
          </a:lstStyle>
          <a:p>
            <a:r>
              <a:rPr lang="en-US"/>
              <a:t>Write Project Tittle Here</a:t>
            </a:r>
          </a:p>
        </p:txBody>
      </p:sp>
      <p:sp>
        <p:nvSpPr>
          <p:cNvPr id="10" name="Picture Placeholder 7"/>
          <p:cNvSpPr>
            <a:spLocks noGrp="1"/>
          </p:cNvSpPr>
          <p:nvPr>
            <p:ph type="pic" sz="quarter" idx="24"/>
          </p:nvPr>
        </p:nvSpPr>
        <p:spPr>
          <a:xfrm>
            <a:off x="7366003" y="1401912"/>
            <a:ext cx="2285997" cy="4186088"/>
          </a:xfrm>
          <a:prstGeom prst="rect">
            <a:avLst/>
          </a:prstGeom>
          <a:solidFill>
            <a:schemeClr val="bg1">
              <a:lumMod val="95000"/>
            </a:schemeClr>
          </a:solidFill>
          <a:effectLst>
            <a:outerShdw blurRad="127000" dist="38100" dir="3000000" algn="tl" rotWithShape="0">
              <a:prstClr val="black">
                <a:alpha val="60000"/>
              </a:prstClr>
            </a:outerShdw>
          </a:effectLst>
        </p:spPr>
        <p:txBody>
          <a:bodyPr>
            <a:normAutofit/>
          </a:bodyPr>
          <a:lstStyle>
            <a:lvl1pPr marL="0" indent="0">
              <a:buNone/>
              <a:defRPr sz="1500"/>
            </a:lvl1pPr>
          </a:lstStyle>
          <a:p>
            <a:endParaRPr lang="en-US"/>
          </a:p>
        </p:txBody>
      </p:sp>
      <p:sp>
        <p:nvSpPr>
          <p:cNvPr id="11" name="Picture Placeholder 7"/>
          <p:cNvSpPr>
            <a:spLocks noGrp="1"/>
          </p:cNvSpPr>
          <p:nvPr>
            <p:ph type="pic" sz="quarter" idx="25"/>
          </p:nvPr>
        </p:nvSpPr>
        <p:spPr>
          <a:xfrm>
            <a:off x="4634169" y="1401912"/>
            <a:ext cx="2285997" cy="4186088"/>
          </a:xfrm>
          <a:prstGeom prst="rect">
            <a:avLst/>
          </a:prstGeom>
          <a:solidFill>
            <a:schemeClr val="bg1">
              <a:lumMod val="95000"/>
            </a:schemeClr>
          </a:solidFill>
          <a:effectLst>
            <a:outerShdw blurRad="127000" dist="38100" dir="3000000" algn="tl" rotWithShape="0">
              <a:prstClr val="black">
                <a:alpha val="60000"/>
              </a:prstClr>
            </a:outerShdw>
          </a:effectLst>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26531149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30816" y="1244600"/>
            <a:ext cx="5613400" cy="5613400"/>
          </a:xfrm>
          <a:prstGeom prst="rect">
            <a:avLst/>
          </a:prstGeom>
        </p:spPr>
      </p:pic>
      <p:sp>
        <p:nvSpPr>
          <p:cNvPr id="4" name="Picture Placeholder 9"/>
          <p:cNvSpPr>
            <a:spLocks noGrp="1"/>
          </p:cNvSpPr>
          <p:nvPr>
            <p:ph type="pic" sz="quarter" idx="10"/>
          </p:nvPr>
        </p:nvSpPr>
        <p:spPr>
          <a:xfrm>
            <a:off x="5449455" y="2374613"/>
            <a:ext cx="1662545" cy="2516042"/>
          </a:xfrm>
          <a:prstGeom prst="rect">
            <a:avLst/>
          </a:prstGeom>
          <a:solidFill>
            <a:schemeClr val="bg1">
              <a:lumMod val="95000"/>
            </a:schemeClr>
          </a:solidFill>
        </p:spPr>
        <p:txBody>
          <a:bodyPr/>
          <a:lstStyle>
            <a:lvl1pPr marL="0" indent="0">
              <a:buNone/>
              <a:defRPr sz="1500"/>
            </a:lvl1pPr>
          </a:lstStyle>
          <a:p>
            <a:endParaRPr lang="en-US"/>
          </a:p>
        </p:txBody>
      </p:sp>
      <p:sp>
        <p:nvSpPr>
          <p:cNvPr id="6" name="Title Placeholder 1"/>
          <p:cNvSpPr>
            <a:spLocks noGrp="1"/>
          </p:cNvSpPr>
          <p:nvPr>
            <p:ph type="title" hasCustomPrompt="1"/>
          </p:nvPr>
        </p:nvSpPr>
        <p:spPr>
          <a:xfrm>
            <a:off x="829339" y="1606761"/>
            <a:ext cx="3147576" cy="1535703"/>
          </a:xfrm>
          <a:prstGeom prst="rect">
            <a:avLst/>
          </a:prstGeom>
        </p:spPr>
        <p:txBody>
          <a:bodyPr vert="horz" lIns="91440" tIns="45720" rIns="91440" bIns="45720" rtlCol="0" anchor="t">
            <a:normAutofit/>
          </a:bodyPr>
          <a:lstStyle>
            <a:lvl1pP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71194343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88300" y="3340100"/>
            <a:ext cx="6254045" cy="35179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0877" y="2552700"/>
            <a:ext cx="6262255" cy="4305300"/>
          </a:xfrm>
          <a:prstGeom prst="rect">
            <a:avLst/>
          </a:prstGeom>
        </p:spPr>
      </p:pic>
      <p:sp>
        <p:nvSpPr>
          <p:cNvPr id="6" name="Title Placeholder 1"/>
          <p:cNvSpPr>
            <a:spLocks noGrp="1"/>
          </p:cNvSpPr>
          <p:nvPr>
            <p:ph type="title" hasCustomPrompt="1"/>
          </p:nvPr>
        </p:nvSpPr>
        <p:spPr>
          <a:xfrm>
            <a:off x="3352800" y="1092200"/>
            <a:ext cx="5486400" cy="1155700"/>
          </a:xfrm>
          <a:prstGeom prst="rect">
            <a:avLst/>
          </a:prstGeom>
        </p:spPr>
        <p:txBody>
          <a:bodyPr vert="horz" lIns="91440" tIns="45720" rIns="91440" bIns="45720" rtlCol="0" anchor="t">
            <a:noAutofit/>
          </a:bodyPr>
          <a:lstStyle>
            <a:lvl1pPr algn="ctr">
              <a:defRPr sz="3700" b="1">
                <a:solidFill>
                  <a:schemeClr val="tx1"/>
                </a:solidFill>
                <a:latin typeface="Montserrat" panose="02000505000000020004" pitchFamily="2" charset="0"/>
              </a:defRPr>
            </a:lvl1pPr>
          </a:lstStyle>
          <a:p>
            <a:r>
              <a:rPr lang="en-US"/>
              <a:t>Write Project Tittle Here</a:t>
            </a:r>
          </a:p>
        </p:txBody>
      </p:sp>
      <p:sp>
        <p:nvSpPr>
          <p:cNvPr id="8" name="Picture Placeholder 7"/>
          <p:cNvSpPr>
            <a:spLocks noGrp="1"/>
          </p:cNvSpPr>
          <p:nvPr>
            <p:ph type="pic" sz="quarter" idx="24"/>
          </p:nvPr>
        </p:nvSpPr>
        <p:spPr>
          <a:xfrm>
            <a:off x="4826000" y="4140200"/>
            <a:ext cx="2540000" cy="27178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9" name="Picture Placeholder 7"/>
          <p:cNvSpPr>
            <a:spLocks noGrp="1"/>
          </p:cNvSpPr>
          <p:nvPr>
            <p:ph type="pic" sz="quarter" idx="25"/>
          </p:nvPr>
        </p:nvSpPr>
        <p:spPr>
          <a:xfrm>
            <a:off x="8419923" y="4889500"/>
            <a:ext cx="2498099" cy="1968500"/>
          </a:xfrm>
          <a:prstGeom prst="rect">
            <a:avLst/>
          </a:prstGeom>
          <a:solidFill>
            <a:schemeClr val="bg1">
              <a:lumMod val="95000"/>
            </a:schemeClr>
          </a:solidFill>
        </p:spPr>
        <p:txBody>
          <a:bodyPr>
            <a:normAutofit/>
          </a:bodyPr>
          <a:lstStyle>
            <a:lvl1pPr marL="0" indent="0">
              <a:buNone/>
              <a:defRPr sz="1500"/>
            </a:lvl1pPr>
          </a:lstStyle>
          <a:p>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6895" y="3340100"/>
            <a:ext cx="6254045" cy="3517900"/>
          </a:xfrm>
          <a:prstGeom prst="rect">
            <a:avLst/>
          </a:prstGeom>
        </p:spPr>
      </p:pic>
      <p:sp>
        <p:nvSpPr>
          <p:cNvPr id="12" name="Picture Placeholder 7"/>
          <p:cNvSpPr>
            <a:spLocks noGrp="1"/>
          </p:cNvSpPr>
          <p:nvPr>
            <p:ph type="pic" sz="quarter" idx="26"/>
          </p:nvPr>
        </p:nvSpPr>
        <p:spPr>
          <a:xfrm>
            <a:off x="1284728" y="4889500"/>
            <a:ext cx="2498099" cy="1968500"/>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198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0" y="0"/>
            <a:ext cx="5366657"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7086600" y="914400"/>
            <a:ext cx="3385456" cy="1023255"/>
          </a:xfrm>
          <a:prstGeom prst="rect">
            <a:avLst/>
          </a:prstGeom>
        </p:spPr>
        <p:txBody>
          <a:bodyPr vert="horz" lIns="91440" tIns="45720" rIns="91440" bIns="45720" rtlCol="0" anchor="t">
            <a:normAutofit/>
          </a:bodyPr>
          <a:lstStyle>
            <a:lvl1pPr algn="ctr">
              <a:defRPr sz="32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1779985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8845" y="0"/>
            <a:ext cx="9113621" cy="6858000"/>
          </a:xfrm>
          <a:prstGeom prst="rect">
            <a:avLst/>
          </a:prstGeom>
        </p:spPr>
      </p:pic>
      <p:sp>
        <p:nvSpPr>
          <p:cNvPr id="4" name="Picture Placeholder 2"/>
          <p:cNvSpPr>
            <a:spLocks noGrp="1"/>
          </p:cNvSpPr>
          <p:nvPr>
            <p:ph type="pic" idx="23"/>
          </p:nvPr>
        </p:nvSpPr>
        <p:spPr>
          <a:xfrm>
            <a:off x="6705601" y="3265715"/>
            <a:ext cx="4114799" cy="3592286"/>
          </a:xfrm>
          <a:prstGeom prst="rect">
            <a:avLst/>
          </a:prstGeom>
          <a:solidFill>
            <a:schemeClr val="bg1">
              <a:lumMod val="95000"/>
            </a:schemeClr>
          </a:solidFill>
        </p:spPr>
        <p:txBody>
          <a:bodyPr/>
          <a:lstStyle>
            <a:lvl1pPr marL="0" indent="0">
              <a:buNone/>
              <a:defRPr sz="1500">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itle Placeholder 1"/>
          <p:cNvSpPr>
            <a:spLocks noGrp="1"/>
          </p:cNvSpPr>
          <p:nvPr>
            <p:ph type="title" hasCustomPrompt="1"/>
          </p:nvPr>
        </p:nvSpPr>
        <p:spPr>
          <a:xfrm>
            <a:off x="2324100" y="812800"/>
            <a:ext cx="7543800" cy="1066800"/>
          </a:xfrm>
          <a:prstGeom prst="rect">
            <a:avLst/>
          </a:prstGeom>
        </p:spPr>
        <p:txBody>
          <a:bodyPr vert="horz" lIns="91440" tIns="45720" rIns="91440" bIns="45720" rtlCol="0" anchor="t">
            <a:normAutofit/>
          </a:bodyPr>
          <a:lstStyle>
            <a:lvl1pPr algn="ct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87126224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89200" y="0"/>
            <a:ext cx="7099300" cy="4614545"/>
          </a:xfrm>
          <a:prstGeom prst="rect">
            <a:avLst/>
          </a:prstGeom>
        </p:spPr>
      </p:pic>
      <p:sp>
        <p:nvSpPr>
          <p:cNvPr id="4" name="Picture Placeholder 2"/>
          <p:cNvSpPr>
            <a:spLocks noGrp="1"/>
          </p:cNvSpPr>
          <p:nvPr>
            <p:ph type="pic" idx="23"/>
          </p:nvPr>
        </p:nvSpPr>
        <p:spPr>
          <a:xfrm>
            <a:off x="4248150" y="-3"/>
            <a:ext cx="3695702" cy="2667003"/>
          </a:xfrm>
          <a:prstGeom prst="rect">
            <a:avLst/>
          </a:prstGeom>
          <a:solidFill>
            <a:schemeClr val="bg1">
              <a:lumMod val="95000"/>
            </a:schemeClr>
          </a:solidFill>
        </p:spPr>
        <p:txBody>
          <a:bodyPr/>
          <a:lstStyle>
            <a:lvl1pPr marL="0" indent="0">
              <a:buNone/>
              <a:defRPr sz="1500">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itle Placeholder 1"/>
          <p:cNvSpPr>
            <a:spLocks noGrp="1"/>
          </p:cNvSpPr>
          <p:nvPr>
            <p:ph type="title" hasCustomPrompt="1"/>
          </p:nvPr>
        </p:nvSpPr>
        <p:spPr>
          <a:xfrm>
            <a:off x="2324100" y="3550869"/>
            <a:ext cx="7543800" cy="1066800"/>
          </a:xfrm>
          <a:prstGeom prst="rect">
            <a:avLst/>
          </a:prstGeom>
        </p:spPr>
        <p:txBody>
          <a:bodyPr vert="horz" lIns="91440" tIns="45720" rIns="91440" bIns="45720" rtlCol="0" anchor="t">
            <a:normAutofit/>
          </a:bodyPr>
          <a:lstStyle>
            <a:lvl1pPr algn="ct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1961701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6499" y="2010499"/>
            <a:ext cx="8788401" cy="5163186"/>
          </a:xfrm>
          <a:prstGeom prst="rect">
            <a:avLst/>
          </a:prstGeom>
        </p:spPr>
      </p:pic>
      <p:sp>
        <p:nvSpPr>
          <p:cNvPr id="4" name="Picture Placeholder 2"/>
          <p:cNvSpPr>
            <a:spLocks noGrp="1"/>
          </p:cNvSpPr>
          <p:nvPr>
            <p:ph type="pic" idx="23"/>
          </p:nvPr>
        </p:nvSpPr>
        <p:spPr>
          <a:xfrm rot="3660227">
            <a:off x="6288817" y="1844643"/>
            <a:ext cx="3784595" cy="5069079"/>
          </a:xfrm>
          <a:custGeom>
            <a:avLst/>
            <a:gdLst>
              <a:gd name="connsiteX0" fmla="*/ 0 w 3444457"/>
              <a:gd name="connsiteY0" fmla="*/ 0 h 4997683"/>
              <a:gd name="connsiteX1" fmla="*/ 3444457 w 3444457"/>
              <a:gd name="connsiteY1" fmla="*/ 0 h 4997683"/>
              <a:gd name="connsiteX2" fmla="*/ 3444457 w 3444457"/>
              <a:gd name="connsiteY2" fmla="*/ 4997683 h 4997683"/>
              <a:gd name="connsiteX3" fmla="*/ 0 w 3444457"/>
              <a:gd name="connsiteY3" fmla="*/ 4997683 h 4997683"/>
              <a:gd name="connsiteX4" fmla="*/ 0 w 3444457"/>
              <a:gd name="connsiteY4" fmla="*/ 0 h 4997683"/>
              <a:gd name="connsiteX0" fmla="*/ 61094 w 3444457"/>
              <a:gd name="connsiteY0" fmla="*/ 33860 h 4997683"/>
              <a:gd name="connsiteX1" fmla="*/ 3444457 w 3444457"/>
              <a:gd name="connsiteY1" fmla="*/ 0 h 4997683"/>
              <a:gd name="connsiteX2" fmla="*/ 3444457 w 3444457"/>
              <a:gd name="connsiteY2" fmla="*/ 4997683 h 4997683"/>
              <a:gd name="connsiteX3" fmla="*/ 0 w 3444457"/>
              <a:gd name="connsiteY3" fmla="*/ 4997683 h 4997683"/>
              <a:gd name="connsiteX4" fmla="*/ 61094 w 3444457"/>
              <a:gd name="connsiteY4" fmla="*/ 33860 h 4997683"/>
              <a:gd name="connsiteX0" fmla="*/ 181409 w 3444457"/>
              <a:gd name="connsiteY0" fmla="*/ 78761 h 4997683"/>
              <a:gd name="connsiteX1" fmla="*/ 3444457 w 3444457"/>
              <a:gd name="connsiteY1" fmla="*/ 0 h 4997683"/>
              <a:gd name="connsiteX2" fmla="*/ 3444457 w 3444457"/>
              <a:gd name="connsiteY2" fmla="*/ 4997683 h 4997683"/>
              <a:gd name="connsiteX3" fmla="*/ 0 w 3444457"/>
              <a:gd name="connsiteY3" fmla="*/ 4997683 h 4997683"/>
              <a:gd name="connsiteX4" fmla="*/ 181409 w 3444457"/>
              <a:gd name="connsiteY4" fmla="*/ 78761 h 4997683"/>
              <a:gd name="connsiteX0" fmla="*/ 241298 w 3444457"/>
              <a:gd name="connsiteY0" fmla="*/ 140993 h 4997683"/>
              <a:gd name="connsiteX1" fmla="*/ 3444457 w 3444457"/>
              <a:gd name="connsiteY1" fmla="*/ 0 h 4997683"/>
              <a:gd name="connsiteX2" fmla="*/ 3444457 w 3444457"/>
              <a:gd name="connsiteY2" fmla="*/ 4997683 h 4997683"/>
              <a:gd name="connsiteX3" fmla="*/ 0 w 3444457"/>
              <a:gd name="connsiteY3" fmla="*/ 4997683 h 4997683"/>
              <a:gd name="connsiteX4" fmla="*/ 241298 w 3444457"/>
              <a:gd name="connsiteY4" fmla="*/ 140993 h 4997683"/>
              <a:gd name="connsiteX0" fmla="*/ 1403 w 3444457"/>
              <a:gd name="connsiteY0" fmla="*/ 167759 h 4997683"/>
              <a:gd name="connsiteX1" fmla="*/ 3444457 w 3444457"/>
              <a:gd name="connsiteY1" fmla="*/ 0 h 4997683"/>
              <a:gd name="connsiteX2" fmla="*/ 3444457 w 3444457"/>
              <a:gd name="connsiteY2" fmla="*/ 4997683 h 4997683"/>
              <a:gd name="connsiteX3" fmla="*/ 0 w 3444457"/>
              <a:gd name="connsiteY3" fmla="*/ 4997683 h 4997683"/>
              <a:gd name="connsiteX4" fmla="*/ 1403 w 3444457"/>
              <a:gd name="connsiteY4" fmla="*/ 167759 h 4997683"/>
              <a:gd name="connsiteX0" fmla="*/ 22282 w 3444457"/>
              <a:gd name="connsiteY0" fmla="*/ 77690 h 4997683"/>
              <a:gd name="connsiteX1" fmla="*/ 3444457 w 3444457"/>
              <a:gd name="connsiteY1" fmla="*/ 0 h 4997683"/>
              <a:gd name="connsiteX2" fmla="*/ 3444457 w 3444457"/>
              <a:gd name="connsiteY2" fmla="*/ 4997683 h 4997683"/>
              <a:gd name="connsiteX3" fmla="*/ 0 w 3444457"/>
              <a:gd name="connsiteY3" fmla="*/ 4997683 h 4997683"/>
              <a:gd name="connsiteX4" fmla="*/ 22282 w 3444457"/>
              <a:gd name="connsiteY4" fmla="*/ 77690 h 4997683"/>
              <a:gd name="connsiteX0" fmla="*/ 22282 w 3444457"/>
              <a:gd name="connsiteY0" fmla="*/ 77690 h 4997683"/>
              <a:gd name="connsiteX1" fmla="*/ 3444457 w 3444457"/>
              <a:gd name="connsiteY1" fmla="*/ 0 h 4997683"/>
              <a:gd name="connsiteX2" fmla="*/ 3444457 w 3444457"/>
              <a:gd name="connsiteY2" fmla="*/ 4997683 h 4997683"/>
              <a:gd name="connsiteX3" fmla="*/ 0 w 3444457"/>
              <a:gd name="connsiteY3" fmla="*/ 4997683 h 4997683"/>
              <a:gd name="connsiteX4" fmla="*/ 22282 w 3444457"/>
              <a:gd name="connsiteY4" fmla="*/ 77690 h 4997683"/>
              <a:gd name="connsiteX0" fmla="*/ 237485 w 3659660"/>
              <a:gd name="connsiteY0" fmla="*/ 77690 h 5045393"/>
              <a:gd name="connsiteX1" fmla="*/ 3659660 w 3659660"/>
              <a:gd name="connsiteY1" fmla="*/ 0 h 5045393"/>
              <a:gd name="connsiteX2" fmla="*/ 3659660 w 3659660"/>
              <a:gd name="connsiteY2" fmla="*/ 4997683 h 5045393"/>
              <a:gd name="connsiteX3" fmla="*/ 0 w 3659660"/>
              <a:gd name="connsiteY3" fmla="*/ 5045393 h 5045393"/>
              <a:gd name="connsiteX4" fmla="*/ 237485 w 3659660"/>
              <a:gd name="connsiteY4" fmla="*/ 77690 h 5045393"/>
              <a:gd name="connsiteX0" fmla="*/ 193722 w 3615897"/>
              <a:gd name="connsiteY0" fmla="*/ 77690 h 5018827"/>
              <a:gd name="connsiteX1" fmla="*/ 3615897 w 3615897"/>
              <a:gd name="connsiteY1" fmla="*/ 0 h 5018827"/>
              <a:gd name="connsiteX2" fmla="*/ 3615897 w 3615897"/>
              <a:gd name="connsiteY2" fmla="*/ 4997683 h 5018827"/>
              <a:gd name="connsiteX3" fmla="*/ 0 w 3615897"/>
              <a:gd name="connsiteY3" fmla="*/ 5018827 h 5018827"/>
              <a:gd name="connsiteX4" fmla="*/ 193722 w 3615897"/>
              <a:gd name="connsiteY4" fmla="*/ 77690 h 5018827"/>
              <a:gd name="connsiteX0" fmla="*/ 193722 w 3615897"/>
              <a:gd name="connsiteY0" fmla="*/ 77690 h 5018827"/>
              <a:gd name="connsiteX1" fmla="*/ 3615897 w 3615897"/>
              <a:gd name="connsiteY1" fmla="*/ 0 h 5018827"/>
              <a:gd name="connsiteX2" fmla="*/ 3615897 w 3615897"/>
              <a:gd name="connsiteY2" fmla="*/ 4997683 h 5018827"/>
              <a:gd name="connsiteX3" fmla="*/ 0 w 3615897"/>
              <a:gd name="connsiteY3" fmla="*/ 5018827 h 5018827"/>
              <a:gd name="connsiteX4" fmla="*/ 193722 w 3615897"/>
              <a:gd name="connsiteY4" fmla="*/ 77690 h 5018827"/>
              <a:gd name="connsiteX0" fmla="*/ 193722 w 3685556"/>
              <a:gd name="connsiteY0" fmla="*/ 111684 h 5052821"/>
              <a:gd name="connsiteX1" fmla="*/ 3685556 w 3685556"/>
              <a:gd name="connsiteY1" fmla="*/ 0 h 5052821"/>
              <a:gd name="connsiteX2" fmla="*/ 3615897 w 3685556"/>
              <a:gd name="connsiteY2" fmla="*/ 5031677 h 5052821"/>
              <a:gd name="connsiteX3" fmla="*/ 0 w 3685556"/>
              <a:gd name="connsiteY3" fmla="*/ 5052821 h 5052821"/>
              <a:gd name="connsiteX4" fmla="*/ 193722 w 3685556"/>
              <a:gd name="connsiteY4" fmla="*/ 111684 h 5052821"/>
              <a:gd name="connsiteX0" fmla="*/ 193722 w 3652901"/>
              <a:gd name="connsiteY0" fmla="*/ 78961 h 5020098"/>
              <a:gd name="connsiteX1" fmla="*/ 3652901 w 3652901"/>
              <a:gd name="connsiteY1" fmla="*/ 0 h 5020098"/>
              <a:gd name="connsiteX2" fmla="*/ 3615897 w 3652901"/>
              <a:gd name="connsiteY2" fmla="*/ 4998954 h 5020098"/>
              <a:gd name="connsiteX3" fmla="*/ 0 w 3652901"/>
              <a:gd name="connsiteY3" fmla="*/ 5020098 h 5020098"/>
              <a:gd name="connsiteX4" fmla="*/ 193722 w 3652901"/>
              <a:gd name="connsiteY4" fmla="*/ 78961 h 5020098"/>
              <a:gd name="connsiteX0" fmla="*/ 388113 w 3652901"/>
              <a:gd name="connsiteY0" fmla="*/ 186696 h 5020098"/>
              <a:gd name="connsiteX1" fmla="*/ 3652901 w 3652901"/>
              <a:gd name="connsiteY1" fmla="*/ 0 h 5020098"/>
              <a:gd name="connsiteX2" fmla="*/ 3615897 w 3652901"/>
              <a:gd name="connsiteY2" fmla="*/ 4998954 h 5020098"/>
              <a:gd name="connsiteX3" fmla="*/ 0 w 3652901"/>
              <a:gd name="connsiteY3" fmla="*/ 5020098 h 5020098"/>
              <a:gd name="connsiteX4" fmla="*/ 388113 w 3652901"/>
              <a:gd name="connsiteY4" fmla="*/ 186696 h 5020098"/>
              <a:gd name="connsiteX0" fmla="*/ 265991 w 3652901"/>
              <a:gd name="connsiteY0" fmla="*/ 184353 h 5020098"/>
              <a:gd name="connsiteX1" fmla="*/ 3652901 w 3652901"/>
              <a:gd name="connsiteY1" fmla="*/ 0 h 5020098"/>
              <a:gd name="connsiteX2" fmla="*/ 3615897 w 3652901"/>
              <a:gd name="connsiteY2" fmla="*/ 4998954 h 5020098"/>
              <a:gd name="connsiteX3" fmla="*/ 0 w 3652901"/>
              <a:gd name="connsiteY3" fmla="*/ 5020098 h 5020098"/>
              <a:gd name="connsiteX4" fmla="*/ 265991 w 3652901"/>
              <a:gd name="connsiteY4" fmla="*/ 184353 h 5020098"/>
              <a:gd name="connsiteX0" fmla="*/ 265991 w 3698539"/>
              <a:gd name="connsiteY0" fmla="*/ 184353 h 5020098"/>
              <a:gd name="connsiteX1" fmla="*/ 3652901 w 3698539"/>
              <a:gd name="connsiteY1" fmla="*/ 0 h 5020098"/>
              <a:gd name="connsiteX2" fmla="*/ 3698539 w 3698539"/>
              <a:gd name="connsiteY2" fmla="*/ 4993936 h 5020098"/>
              <a:gd name="connsiteX3" fmla="*/ 0 w 3698539"/>
              <a:gd name="connsiteY3" fmla="*/ 5020098 h 5020098"/>
              <a:gd name="connsiteX4" fmla="*/ 265991 w 3698539"/>
              <a:gd name="connsiteY4" fmla="*/ 184353 h 5020098"/>
              <a:gd name="connsiteX0" fmla="*/ 265991 w 3678197"/>
              <a:gd name="connsiteY0" fmla="*/ 184353 h 5020098"/>
              <a:gd name="connsiteX1" fmla="*/ 3652901 w 3678197"/>
              <a:gd name="connsiteY1" fmla="*/ 0 h 5020098"/>
              <a:gd name="connsiteX2" fmla="*/ 3678197 w 3678197"/>
              <a:gd name="connsiteY2" fmla="*/ 5004442 h 5020098"/>
              <a:gd name="connsiteX3" fmla="*/ 0 w 3678197"/>
              <a:gd name="connsiteY3" fmla="*/ 5020098 h 5020098"/>
              <a:gd name="connsiteX4" fmla="*/ 265991 w 3678197"/>
              <a:gd name="connsiteY4" fmla="*/ 184353 h 5020098"/>
              <a:gd name="connsiteX0" fmla="*/ 265991 w 3652901"/>
              <a:gd name="connsiteY0" fmla="*/ 184353 h 5020098"/>
              <a:gd name="connsiteX1" fmla="*/ 3652901 w 3652901"/>
              <a:gd name="connsiteY1" fmla="*/ 0 h 5020098"/>
              <a:gd name="connsiteX2" fmla="*/ 3638717 w 3652901"/>
              <a:gd name="connsiteY2" fmla="*/ 4997081 h 5020098"/>
              <a:gd name="connsiteX3" fmla="*/ 0 w 3652901"/>
              <a:gd name="connsiteY3" fmla="*/ 5020098 h 5020098"/>
              <a:gd name="connsiteX4" fmla="*/ 265991 w 3652901"/>
              <a:gd name="connsiteY4" fmla="*/ 184353 h 5020098"/>
              <a:gd name="connsiteX0" fmla="*/ 265991 w 3652903"/>
              <a:gd name="connsiteY0" fmla="*/ 184353 h 5020098"/>
              <a:gd name="connsiteX1" fmla="*/ 3652901 w 3652903"/>
              <a:gd name="connsiteY1" fmla="*/ 0 h 5020098"/>
              <a:gd name="connsiteX2" fmla="*/ 3652903 w 3652903"/>
              <a:gd name="connsiteY2" fmla="*/ 4997683 h 5020098"/>
              <a:gd name="connsiteX3" fmla="*/ 0 w 3652903"/>
              <a:gd name="connsiteY3" fmla="*/ 5020098 h 5020098"/>
              <a:gd name="connsiteX4" fmla="*/ 265991 w 3652903"/>
              <a:gd name="connsiteY4" fmla="*/ 184353 h 5020098"/>
              <a:gd name="connsiteX0" fmla="*/ 331114 w 3718026"/>
              <a:gd name="connsiteY0" fmla="*/ 184353 h 5027565"/>
              <a:gd name="connsiteX1" fmla="*/ 3718024 w 3718026"/>
              <a:gd name="connsiteY1" fmla="*/ 0 h 5027565"/>
              <a:gd name="connsiteX2" fmla="*/ 3718026 w 3718026"/>
              <a:gd name="connsiteY2" fmla="*/ 4997683 h 5027565"/>
              <a:gd name="connsiteX3" fmla="*/ 0 w 3718026"/>
              <a:gd name="connsiteY3" fmla="*/ 5027565 h 5027565"/>
              <a:gd name="connsiteX4" fmla="*/ 331114 w 3718026"/>
              <a:gd name="connsiteY4" fmla="*/ 184353 h 5027565"/>
              <a:gd name="connsiteX0" fmla="*/ 331114 w 3718026"/>
              <a:gd name="connsiteY0" fmla="*/ 184353 h 5027565"/>
              <a:gd name="connsiteX1" fmla="*/ 3718024 w 3718026"/>
              <a:gd name="connsiteY1" fmla="*/ 0 h 5027565"/>
              <a:gd name="connsiteX2" fmla="*/ 3718026 w 3718026"/>
              <a:gd name="connsiteY2" fmla="*/ 4997683 h 5027565"/>
              <a:gd name="connsiteX3" fmla="*/ 0 w 3718026"/>
              <a:gd name="connsiteY3" fmla="*/ 5027565 h 5027565"/>
              <a:gd name="connsiteX4" fmla="*/ 331114 w 3718026"/>
              <a:gd name="connsiteY4" fmla="*/ 184353 h 5027565"/>
              <a:gd name="connsiteX0" fmla="*/ 331114 w 3754239"/>
              <a:gd name="connsiteY0" fmla="*/ 233978 h 5077190"/>
              <a:gd name="connsiteX1" fmla="*/ 3754239 w 3754239"/>
              <a:gd name="connsiteY1" fmla="*/ 0 h 5077190"/>
              <a:gd name="connsiteX2" fmla="*/ 3718026 w 3754239"/>
              <a:gd name="connsiteY2" fmla="*/ 5047308 h 5077190"/>
              <a:gd name="connsiteX3" fmla="*/ 0 w 3754239"/>
              <a:gd name="connsiteY3" fmla="*/ 5077190 h 5077190"/>
              <a:gd name="connsiteX4" fmla="*/ 331114 w 3754239"/>
              <a:gd name="connsiteY4" fmla="*/ 233978 h 5077190"/>
              <a:gd name="connsiteX0" fmla="*/ 331114 w 3795754"/>
              <a:gd name="connsiteY0" fmla="*/ 167410 h 5010622"/>
              <a:gd name="connsiteX1" fmla="*/ 3795754 w 3795754"/>
              <a:gd name="connsiteY1" fmla="*/ 0 h 5010622"/>
              <a:gd name="connsiteX2" fmla="*/ 3718026 w 3795754"/>
              <a:gd name="connsiteY2" fmla="*/ 4980740 h 5010622"/>
              <a:gd name="connsiteX3" fmla="*/ 0 w 3795754"/>
              <a:gd name="connsiteY3" fmla="*/ 5010622 h 5010622"/>
              <a:gd name="connsiteX4" fmla="*/ 331114 w 3795754"/>
              <a:gd name="connsiteY4" fmla="*/ 167410 h 5010622"/>
              <a:gd name="connsiteX0" fmla="*/ 331114 w 3732077"/>
              <a:gd name="connsiteY0" fmla="*/ 193989 h 5037201"/>
              <a:gd name="connsiteX1" fmla="*/ 3732077 w 3732077"/>
              <a:gd name="connsiteY1" fmla="*/ 0 h 5037201"/>
              <a:gd name="connsiteX2" fmla="*/ 3718026 w 3732077"/>
              <a:gd name="connsiteY2" fmla="*/ 5007319 h 5037201"/>
              <a:gd name="connsiteX3" fmla="*/ 0 w 3732077"/>
              <a:gd name="connsiteY3" fmla="*/ 5037201 h 5037201"/>
              <a:gd name="connsiteX4" fmla="*/ 331114 w 3732077"/>
              <a:gd name="connsiteY4" fmla="*/ 193989 h 5037201"/>
              <a:gd name="connsiteX0" fmla="*/ 331114 w 3745407"/>
              <a:gd name="connsiteY0" fmla="*/ 186601 h 5029813"/>
              <a:gd name="connsiteX1" fmla="*/ 3745407 w 3745407"/>
              <a:gd name="connsiteY1" fmla="*/ 0 h 5029813"/>
              <a:gd name="connsiteX2" fmla="*/ 3718026 w 3745407"/>
              <a:gd name="connsiteY2" fmla="*/ 4999931 h 5029813"/>
              <a:gd name="connsiteX3" fmla="*/ 0 w 3745407"/>
              <a:gd name="connsiteY3" fmla="*/ 5029813 h 5029813"/>
              <a:gd name="connsiteX4" fmla="*/ 331114 w 3745407"/>
              <a:gd name="connsiteY4" fmla="*/ 186601 h 5029813"/>
              <a:gd name="connsiteX0" fmla="*/ 331114 w 3749824"/>
              <a:gd name="connsiteY0" fmla="*/ 210289 h 5053501"/>
              <a:gd name="connsiteX1" fmla="*/ 3749824 w 3749824"/>
              <a:gd name="connsiteY1" fmla="*/ 0 h 5053501"/>
              <a:gd name="connsiteX2" fmla="*/ 3718026 w 3749824"/>
              <a:gd name="connsiteY2" fmla="*/ 5023619 h 5053501"/>
              <a:gd name="connsiteX3" fmla="*/ 0 w 3749824"/>
              <a:gd name="connsiteY3" fmla="*/ 5053501 h 5053501"/>
              <a:gd name="connsiteX4" fmla="*/ 331114 w 3749824"/>
              <a:gd name="connsiteY4" fmla="*/ 210289 h 5053501"/>
              <a:gd name="connsiteX0" fmla="*/ 331114 w 3753518"/>
              <a:gd name="connsiteY0" fmla="*/ 216954 h 5060166"/>
              <a:gd name="connsiteX1" fmla="*/ 3753518 w 3753518"/>
              <a:gd name="connsiteY1" fmla="*/ 0 h 5060166"/>
              <a:gd name="connsiteX2" fmla="*/ 3718026 w 3753518"/>
              <a:gd name="connsiteY2" fmla="*/ 5030284 h 5060166"/>
              <a:gd name="connsiteX3" fmla="*/ 0 w 3753518"/>
              <a:gd name="connsiteY3" fmla="*/ 5060166 h 5060166"/>
              <a:gd name="connsiteX4" fmla="*/ 331114 w 3753518"/>
              <a:gd name="connsiteY4" fmla="*/ 216954 h 5060166"/>
              <a:gd name="connsiteX0" fmla="*/ 331114 w 3767571"/>
              <a:gd name="connsiteY0" fmla="*/ 226590 h 5069802"/>
              <a:gd name="connsiteX1" fmla="*/ 3767571 w 3767571"/>
              <a:gd name="connsiteY1" fmla="*/ 0 h 5069802"/>
              <a:gd name="connsiteX2" fmla="*/ 3718026 w 3767571"/>
              <a:gd name="connsiteY2" fmla="*/ 5039920 h 5069802"/>
              <a:gd name="connsiteX3" fmla="*/ 0 w 3767571"/>
              <a:gd name="connsiteY3" fmla="*/ 5069802 h 5069802"/>
              <a:gd name="connsiteX4" fmla="*/ 331114 w 3767571"/>
              <a:gd name="connsiteY4" fmla="*/ 226590 h 5069802"/>
              <a:gd name="connsiteX0" fmla="*/ 331114 w 3767571"/>
              <a:gd name="connsiteY0" fmla="*/ 226590 h 5069802"/>
              <a:gd name="connsiteX1" fmla="*/ 3767571 w 3767571"/>
              <a:gd name="connsiteY1" fmla="*/ 0 h 5069802"/>
              <a:gd name="connsiteX2" fmla="*/ 3743160 w 3767571"/>
              <a:gd name="connsiteY2" fmla="*/ 5010289 h 5069802"/>
              <a:gd name="connsiteX3" fmla="*/ 0 w 3767571"/>
              <a:gd name="connsiteY3" fmla="*/ 5069802 h 5069802"/>
              <a:gd name="connsiteX4" fmla="*/ 331114 w 3767571"/>
              <a:gd name="connsiteY4" fmla="*/ 226590 h 5069802"/>
              <a:gd name="connsiteX0" fmla="*/ 331114 w 3767571"/>
              <a:gd name="connsiteY0" fmla="*/ 226590 h 5069802"/>
              <a:gd name="connsiteX1" fmla="*/ 3767571 w 3767571"/>
              <a:gd name="connsiteY1" fmla="*/ 0 h 5069802"/>
              <a:gd name="connsiteX2" fmla="*/ 3766125 w 3767571"/>
              <a:gd name="connsiteY2" fmla="*/ 5031730 h 5069802"/>
              <a:gd name="connsiteX3" fmla="*/ 0 w 3767571"/>
              <a:gd name="connsiteY3" fmla="*/ 5069802 h 5069802"/>
              <a:gd name="connsiteX4" fmla="*/ 331114 w 3767571"/>
              <a:gd name="connsiteY4" fmla="*/ 226590 h 5069802"/>
              <a:gd name="connsiteX0" fmla="*/ 331114 w 3767571"/>
              <a:gd name="connsiteY0" fmla="*/ 226590 h 5069802"/>
              <a:gd name="connsiteX1" fmla="*/ 3767571 w 3767571"/>
              <a:gd name="connsiteY1" fmla="*/ 0 h 5069802"/>
              <a:gd name="connsiteX2" fmla="*/ 3758015 w 3767571"/>
              <a:gd name="connsiteY2" fmla="*/ 5062083 h 5069802"/>
              <a:gd name="connsiteX3" fmla="*/ 0 w 3767571"/>
              <a:gd name="connsiteY3" fmla="*/ 5069802 h 5069802"/>
              <a:gd name="connsiteX4" fmla="*/ 331114 w 3767571"/>
              <a:gd name="connsiteY4" fmla="*/ 226590 h 5069802"/>
              <a:gd name="connsiteX0" fmla="*/ 309674 w 3767571"/>
              <a:gd name="connsiteY0" fmla="*/ 249555 h 5069802"/>
              <a:gd name="connsiteX1" fmla="*/ 3767571 w 3767571"/>
              <a:gd name="connsiteY1" fmla="*/ 0 h 5069802"/>
              <a:gd name="connsiteX2" fmla="*/ 3758015 w 3767571"/>
              <a:gd name="connsiteY2" fmla="*/ 5062083 h 5069802"/>
              <a:gd name="connsiteX3" fmla="*/ 0 w 3767571"/>
              <a:gd name="connsiteY3" fmla="*/ 5069802 h 5069802"/>
              <a:gd name="connsiteX4" fmla="*/ 309674 w 3767571"/>
              <a:gd name="connsiteY4" fmla="*/ 249555 h 5069802"/>
              <a:gd name="connsiteX0" fmla="*/ 291927 w 3767571"/>
              <a:gd name="connsiteY0" fmla="*/ 265856 h 5069802"/>
              <a:gd name="connsiteX1" fmla="*/ 3767571 w 3767571"/>
              <a:gd name="connsiteY1" fmla="*/ 0 h 5069802"/>
              <a:gd name="connsiteX2" fmla="*/ 3758015 w 3767571"/>
              <a:gd name="connsiteY2" fmla="*/ 5062083 h 5069802"/>
              <a:gd name="connsiteX3" fmla="*/ 0 w 3767571"/>
              <a:gd name="connsiteY3" fmla="*/ 5069802 h 5069802"/>
              <a:gd name="connsiteX4" fmla="*/ 291927 w 3767571"/>
              <a:gd name="connsiteY4" fmla="*/ 265856 h 5069802"/>
              <a:gd name="connsiteX0" fmla="*/ 306703 w 3782347"/>
              <a:gd name="connsiteY0" fmla="*/ 265856 h 5096461"/>
              <a:gd name="connsiteX1" fmla="*/ 3782347 w 3782347"/>
              <a:gd name="connsiteY1" fmla="*/ 0 h 5096461"/>
              <a:gd name="connsiteX2" fmla="*/ 3772791 w 3782347"/>
              <a:gd name="connsiteY2" fmla="*/ 5062083 h 5096461"/>
              <a:gd name="connsiteX3" fmla="*/ 0 w 3782347"/>
              <a:gd name="connsiteY3" fmla="*/ 5096461 h 5096461"/>
              <a:gd name="connsiteX4" fmla="*/ 306703 w 3782347"/>
              <a:gd name="connsiteY4" fmla="*/ 265856 h 5096461"/>
              <a:gd name="connsiteX0" fmla="*/ 285985 w 3761629"/>
              <a:gd name="connsiteY0" fmla="*/ 265856 h 5090519"/>
              <a:gd name="connsiteX1" fmla="*/ 3761629 w 3761629"/>
              <a:gd name="connsiteY1" fmla="*/ 0 h 5090519"/>
              <a:gd name="connsiteX2" fmla="*/ 3752073 w 3761629"/>
              <a:gd name="connsiteY2" fmla="*/ 5062083 h 5090519"/>
              <a:gd name="connsiteX3" fmla="*/ 0 w 3761629"/>
              <a:gd name="connsiteY3" fmla="*/ 5090519 h 5090519"/>
              <a:gd name="connsiteX4" fmla="*/ 285985 w 3761629"/>
              <a:gd name="connsiteY4" fmla="*/ 265856 h 5090519"/>
              <a:gd name="connsiteX0" fmla="*/ 308951 w 3784595"/>
              <a:gd name="connsiteY0" fmla="*/ 265856 h 5069079"/>
              <a:gd name="connsiteX1" fmla="*/ 3784595 w 3784595"/>
              <a:gd name="connsiteY1" fmla="*/ 0 h 5069079"/>
              <a:gd name="connsiteX2" fmla="*/ 3775039 w 3784595"/>
              <a:gd name="connsiteY2" fmla="*/ 5062083 h 5069079"/>
              <a:gd name="connsiteX3" fmla="*/ 0 w 3784595"/>
              <a:gd name="connsiteY3" fmla="*/ 5069079 h 5069079"/>
              <a:gd name="connsiteX4" fmla="*/ 308951 w 3784595"/>
              <a:gd name="connsiteY4" fmla="*/ 265856 h 5069079"/>
              <a:gd name="connsiteX0" fmla="*/ 308951 w 3784595"/>
              <a:gd name="connsiteY0" fmla="*/ 265856 h 5069079"/>
              <a:gd name="connsiteX1" fmla="*/ 3784595 w 3784595"/>
              <a:gd name="connsiteY1" fmla="*/ 0 h 5069079"/>
              <a:gd name="connsiteX2" fmla="*/ 3775039 w 3784595"/>
              <a:gd name="connsiteY2" fmla="*/ 5062083 h 5069079"/>
              <a:gd name="connsiteX3" fmla="*/ 0 w 3784595"/>
              <a:gd name="connsiteY3" fmla="*/ 5069079 h 5069079"/>
              <a:gd name="connsiteX4" fmla="*/ 308951 w 3784595"/>
              <a:gd name="connsiteY4" fmla="*/ 265856 h 506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4595" h="5069079">
                <a:moveTo>
                  <a:pt x="308951" y="265856"/>
                </a:moveTo>
                <a:lnTo>
                  <a:pt x="3784595" y="0"/>
                </a:lnTo>
                <a:cubicBezTo>
                  <a:pt x="3784596" y="1665894"/>
                  <a:pt x="3775038" y="3396189"/>
                  <a:pt x="3775039" y="5062083"/>
                </a:cubicBezTo>
                <a:lnTo>
                  <a:pt x="0" y="5069079"/>
                </a:lnTo>
                <a:cubicBezTo>
                  <a:pt x="468" y="3459104"/>
                  <a:pt x="308483" y="1875831"/>
                  <a:pt x="308951" y="265856"/>
                </a:cubicBezTo>
                <a:close/>
              </a:path>
            </a:pathLst>
          </a:custGeom>
          <a:solidFill>
            <a:schemeClr val="bg1">
              <a:lumMod val="95000"/>
            </a:schemeClr>
          </a:solidFill>
          <a:scene3d>
            <a:camera prst="orthographicFront">
              <a:rot lat="2280000" lon="18600000" rev="0"/>
            </a:camera>
            <a:lightRig rig="threePt" dir="t"/>
          </a:scene3d>
        </p:spPr>
        <p:txBody>
          <a:bodyPr/>
          <a:lstStyle>
            <a:lvl1pPr marL="0" indent="0">
              <a:buNone/>
              <a:defRPr sz="20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itle Placeholder 1"/>
          <p:cNvSpPr>
            <a:spLocks noGrp="1"/>
          </p:cNvSpPr>
          <p:nvPr>
            <p:ph type="title" hasCustomPrompt="1"/>
          </p:nvPr>
        </p:nvSpPr>
        <p:spPr>
          <a:xfrm>
            <a:off x="854979" y="1495458"/>
            <a:ext cx="4747776" cy="1746039"/>
          </a:xfrm>
          <a:prstGeom prst="rect">
            <a:avLst/>
          </a:prstGeom>
        </p:spPr>
        <p:txBody>
          <a:bodyPr vert="horz" lIns="91440" tIns="45720" rIns="91440" bIns="45720" rtlCol="0" anchor="t">
            <a:noAutofit/>
          </a:bodyPr>
          <a:lstStyle>
            <a:lvl1pP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47617869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60800" y="1996165"/>
            <a:ext cx="8788400" cy="5163186"/>
          </a:xfrm>
          <a:prstGeom prst="rect">
            <a:avLst/>
          </a:prstGeom>
        </p:spPr>
      </p:pic>
      <p:sp>
        <p:nvSpPr>
          <p:cNvPr id="4" name="Picture Placeholder 2"/>
          <p:cNvSpPr>
            <a:spLocks noGrp="1"/>
          </p:cNvSpPr>
          <p:nvPr>
            <p:ph type="pic" idx="23"/>
          </p:nvPr>
        </p:nvSpPr>
        <p:spPr>
          <a:xfrm rot="3660227">
            <a:off x="6461343" y="1877659"/>
            <a:ext cx="3652903" cy="5020098"/>
          </a:xfrm>
          <a:custGeom>
            <a:avLst/>
            <a:gdLst>
              <a:gd name="connsiteX0" fmla="*/ 0 w 3444457"/>
              <a:gd name="connsiteY0" fmla="*/ 0 h 4997683"/>
              <a:gd name="connsiteX1" fmla="*/ 3444457 w 3444457"/>
              <a:gd name="connsiteY1" fmla="*/ 0 h 4997683"/>
              <a:gd name="connsiteX2" fmla="*/ 3444457 w 3444457"/>
              <a:gd name="connsiteY2" fmla="*/ 4997683 h 4997683"/>
              <a:gd name="connsiteX3" fmla="*/ 0 w 3444457"/>
              <a:gd name="connsiteY3" fmla="*/ 4997683 h 4997683"/>
              <a:gd name="connsiteX4" fmla="*/ 0 w 3444457"/>
              <a:gd name="connsiteY4" fmla="*/ 0 h 4997683"/>
              <a:gd name="connsiteX0" fmla="*/ 61094 w 3444457"/>
              <a:gd name="connsiteY0" fmla="*/ 33860 h 4997683"/>
              <a:gd name="connsiteX1" fmla="*/ 3444457 w 3444457"/>
              <a:gd name="connsiteY1" fmla="*/ 0 h 4997683"/>
              <a:gd name="connsiteX2" fmla="*/ 3444457 w 3444457"/>
              <a:gd name="connsiteY2" fmla="*/ 4997683 h 4997683"/>
              <a:gd name="connsiteX3" fmla="*/ 0 w 3444457"/>
              <a:gd name="connsiteY3" fmla="*/ 4997683 h 4997683"/>
              <a:gd name="connsiteX4" fmla="*/ 61094 w 3444457"/>
              <a:gd name="connsiteY4" fmla="*/ 33860 h 4997683"/>
              <a:gd name="connsiteX0" fmla="*/ 181409 w 3444457"/>
              <a:gd name="connsiteY0" fmla="*/ 78761 h 4997683"/>
              <a:gd name="connsiteX1" fmla="*/ 3444457 w 3444457"/>
              <a:gd name="connsiteY1" fmla="*/ 0 h 4997683"/>
              <a:gd name="connsiteX2" fmla="*/ 3444457 w 3444457"/>
              <a:gd name="connsiteY2" fmla="*/ 4997683 h 4997683"/>
              <a:gd name="connsiteX3" fmla="*/ 0 w 3444457"/>
              <a:gd name="connsiteY3" fmla="*/ 4997683 h 4997683"/>
              <a:gd name="connsiteX4" fmla="*/ 181409 w 3444457"/>
              <a:gd name="connsiteY4" fmla="*/ 78761 h 4997683"/>
              <a:gd name="connsiteX0" fmla="*/ 241298 w 3444457"/>
              <a:gd name="connsiteY0" fmla="*/ 140993 h 4997683"/>
              <a:gd name="connsiteX1" fmla="*/ 3444457 w 3444457"/>
              <a:gd name="connsiteY1" fmla="*/ 0 h 4997683"/>
              <a:gd name="connsiteX2" fmla="*/ 3444457 w 3444457"/>
              <a:gd name="connsiteY2" fmla="*/ 4997683 h 4997683"/>
              <a:gd name="connsiteX3" fmla="*/ 0 w 3444457"/>
              <a:gd name="connsiteY3" fmla="*/ 4997683 h 4997683"/>
              <a:gd name="connsiteX4" fmla="*/ 241298 w 3444457"/>
              <a:gd name="connsiteY4" fmla="*/ 140993 h 4997683"/>
              <a:gd name="connsiteX0" fmla="*/ 1403 w 3444457"/>
              <a:gd name="connsiteY0" fmla="*/ 167759 h 4997683"/>
              <a:gd name="connsiteX1" fmla="*/ 3444457 w 3444457"/>
              <a:gd name="connsiteY1" fmla="*/ 0 h 4997683"/>
              <a:gd name="connsiteX2" fmla="*/ 3444457 w 3444457"/>
              <a:gd name="connsiteY2" fmla="*/ 4997683 h 4997683"/>
              <a:gd name="connsiteX3" fmla="*/ 0 w 3444457"/>
              <a:gd name="connsiteY3" fmla="*/ 4997683 h 4997683"/>
              <a:gd name="connsiteX4" fmla="*/ 1403 w 3444457"/>
              <a:gd name="connsiteY4" fmla="*/ 167759 h 4997683"/>
              <a:gd name="connsiteX0" fmla="*/ 22282 w 3444457"/>
              <a:gd name="connsiteY0" fmla="*/ 77690 h 4997683"/>
              <a:gd name="connsiteX1" fmla="*/ 3444457 w 3444457"/>
              <a:gd name="connsiteY1" fmla="*/ 0 h 4997683"/>
              <a:gd name="connsiteX2" fmla="*/ 3444457 w 3444457"/>
              <a:gd name="connsiteY2" fmla="*/ 4997683 h 4997683"/>
              <a:gd name="connsiteX3" fmla="*/ 0 w 3444457"/>
              <a:gd name="connsiteY3" fmla="*/ 4997683 h 4997683"/>
              <a:gd name="connsiteX4" fmla="*/ 22282 w 3444457"/>
              <a:gd name="connsiteY4" fmla="*/ 77690 h 4997683"/>
              <a:gd name="connsiteX0" fmla="*/ 22282 w 3444457"/>
              <a:gd name="connsiteY0" fmla="*/ 77690 h 4997683"/>
              <a:gd name="connsiteX1" fmla="*/ 3444457 w 3444457"/>
              <a:gd name="connsiteY1" fmla="*/ 0 h 4997683"/>
              <a:gd name="connsiteX2" fmla="*/ 3444457 w 3444457"/>
              <a:gd name="connsiteY2" fmla="*/ 4997683 h 4997683"/>
              <a:gd name="connsiteX3" fmla="*/ 0 w 3444457"/>
              <a:gd name="connsiteY3" fmla="*/ 4997683 h 4997683"/>
              <a:gd name="connsiteX4" fmla="*/ 22282 w 3444457"/>
              <a:gd name="connsiteY4" fmla="*/ 77690 h 4997683"/>
              <a:gd name="connsiteX0" fmla="*/ 237485 w 3659660"/>
              <a:gd name="connsiteY0" fmla="*/ 77690 h 5045393"/>
              <a:gd name="connsiteX1" fmla="*/ 3659660 w 3659660"/>
              <a:gd name="connsiteY1" fmla="*/ 0 h 5045393"/>
              <a:gd name="connsiteX2" fmla="*/ 3659660 w 3659660"/>
              <a:gd name="connsiteY2" fmla="*/ 4997683 h 5045393"/>
              <a:gd name="connsiteX3" fmla="*/ 0 w 3659660"/>
              <a:gd name="connsiteY3" fmla="*/ 5045393 h 5045393"/>
              <a:gd name="connsiteX4" fmla="*/ 237485 w 3659660"/>
              <a:gd name="connsiteY4" fmla="*/ 77690 h 5045393"/>
              <a:gd name="connsiteX0" fmla="*/ 193722 w 3615897"/>
              <a:gd name="connsiteY0" fmla="*/ 77690 h 5018827"/>
              <a:gd name="connsiteX1" fmla="*/ 3615897 w 3615897"/>
              <a:gd name="connsiteY1" fmla="*/ 0 h 5018827"/>
              <a:gd name="connsiteX2" fmla="*/ 3615897 w 3615897"/>
              <a:gd name="connsiteY2" fmla="*/ 4997683 h 5018827"/>
              <a:gd name="connsiteX3" fmla="*/ 0 w 3615897"/>
              <a:gd name="connsiteY3" fmla="*/ 5018827 h 5018827"/>
              <a:gd name="connsiteX4" fmla="*/ 193722 w 3615897"/>
              <a:gd name="connsiteY4" fmla="*/ 77690 h 5018827"/>
              <a:gd name="connsiteX0" fmla="*/ 193722 w 3615897"/>
              <a:gd name="connsiteY0" fmla="*/ 77690 h 5018827"/>
              <a:gd name="connsiteX1" fmla="*/ 3615897 w 3615897"/>
              <a:gd name="connsiteY1" fmla="*/ 0 h 5018827"/>
              <a:gd name="connsiteX2" fmla="*/ 3615897 w 3615897"/>
              <a:gd name="connsiteY2" fmla="*/ 4997683 h 5018827"/>
              <a:gd name="connsiteX3" fmla="*/ 0 w 3615897"/>
              <a:gd name="connsiteY3" fmla="*/ 5018827 h 5018827"/>
              <a:gd name="connsiteX4" fmla="*/ 193722 w 3615897"/>
              <a:gd name="connsiteY4" fmla="*/ 77690 h 5018827"/>
              <a:gd name="connsiteX0" fmla="*/ 193722 w 3685556"/>
              <a:gd name="connsiteY0" fmla="*/ 111684 h 5052821"/>
              <a:gd name="connsiteX1" fmla="*/ 3685556 w 3685556"/>
              <a:gd name="connsiteY1" fmla="*/ 0 h 5052821"/>
              <a:gd name="connsiteX2" fmla="*/ 3615897 w 3685556"/>
              <a:gd name="connsiteY2" fmla="*/ 5031677 h 5052821"/>
              <a:gd name="connsiteX3" fmla="*/ 0 w 3685556"/>
              <a:gd name="connsiteY3" fmla="*/ 5052821 h 5052821"/>
              <a:gd name="connsiteX4" fmla="*/ 193722 w 3685556"/>
              <a:gd name="connsiteY4" fmla="*/ 111684 h 5052821"/>
              <a:gd name="connsiteX0" fmla="*/ 193722 w 3652901"/>
              <a:gd name="connsiteY0" fmla="*/ 78961 h 5020098"/>
              <a:gd name="connsiteX1" fmla="*/ 3652901 w 3652901"/>
              <a:gd name="connsiteY1" fmla="*/ 0 h 5020098"/>
              <a:gd name="connsiteX2" fmla="*/ 3615897 w 3652901"/>
              <a:gd name="connsiteY2" fmla="*/ 4998954 h 5020098"/>
              <a:gd name="connsiteX3" fmla="*/ 0 w 3652901"/>
              <a:gd name="connsiteY3" fmla="*/ 5020098 h 5020098"/>
              <a:gd name="connsiteX4" fmla="*/ 193722 w 3652901"/>
              <a:gd name="connsiteY4" fmla="*/ 78961 h 5020098"/>
              <a:gd name="connsiteX0" fmla="*/ 388113 w 3652901"/>
              <a:gd name="connsiteY0" fmla="*/ 186696 h 5020098"/>
              <a:gd name="connsiteX1" fmla="*/ 3652901 w 3652901"/>
              <a:gd name="connsiteY1" fmla="*/ 0 h 5020098"/>
              <a:gd name="connsiteX2" fmla="*/ 3615897 w 3652901"/>
              <a:gd name="connsiteY2" fmla="*/ 4998954 h 5020098"/>
              <a:gd name="connsiteX3" fmla="*/ 0 w 3652901"/>
              <a:gd name="connsiteY3" fmla="*/ 5020098 h 5020098"/>
              <a:gd name="connsiteX4" fmla="*/ 388113 w 3652901"/>
              <a:gd name="connsiteY4" fmla="*/ 186696 h 5020098"/>
              <a:gd name="connsiteX0" fmla="*/ 265991 w 3652901"/>
              <a:gd name="connsiteY0" fmla="*/ 184353 h 5020098"/>
              <a:gd name="connsiteX1" fmla="*/ 3652901 w 3652901"/>
              <a:gd name="connsiteY1" fmla="*/ 0 h 5020098"/>
              <a:gd name="connsiteX2" fmla="*/ 3615897 w 3652901"/>
              <a:gd name="connsiteY2" fmla="*/ 4998954 h 5020098"/>
              <a:gd name="connsiteX3" fmla="*/ 0 w 3652901"/>
              <a:gd name="connsiteY3" fmla="*/ 5020098 h 5020098"/>
              <a:gd name="connsiteX4" fmla="*/ 265991 w 3652901"/>
              <a:gd name="connsiteY4" fmla="*/ 184353 h 5020098"/>
              <a:gd name="connsiteX0" fmla="*/ 265991 w 3698539"/>
              <a:gd name="connsiteY0" fmla="*/ 184353 h 5020098"/>
              <a:gd name="connsiteX1" fmla="*/ 3652901 w 3698539"/>
              <a:gd name="connsiteY1" fmla="*/ 0 h 5020098"/>
              <a:gd name="connsiteX2" fmla="*/ 3698539 w 3698539"/>
              <a:gd name="connsiteY2" fmla="*/ 4993936 h 5020098"/>
              <a:gd name="connsiteX3" fmla="*/ 0 w 3698539"/>
              <a:gd name="connsiteY3" fmla="*/ 5020098 h 5020098"/>
              <a:gd name="connsiteX4" fmla="*/ 265991 w 3698539"/>
              <a:gd name="connsiteY4" fmla="*/ 184353 h 5020098"/>
              <a:gd name="connsiteX0" fmla="*/ 265991 w 3678197"/>
              <a:gd name="connsiteY0" fmla="*/ 184353 h 5020098"/>
              <a:gd name="connsiteX1" fmla="*/ 3652901 w 3678197"/>
              <a:gd name="connsiteY1" fmla="*/ 0 h 5020098"/>
              <a:gd name="connsiteX2" fmla="*/ 3678197 w 3678197"/>
              <a:gd name="connsiteY2" fmla="*/ 5004442 h 5020098"/>
              <a:gd name="connsiteX3" fmla="*/ 0 w 3678197"/>
              <a:gd name="connsiteY3" fmla="*/ 5020098 h 5020098"/>
              <a:gd name="connsiteX4" fmla="*/ 265991 w 3678197"/>
              <a:gd name="connsiteY4" fmla="*/ 184353 h 5020098"/>
              <a:gd name="connsiteX0" fmla="*/ 265991 w 3652901"/>
              <a:gd name="connsiteY0" fmla="*/ 184353 h 5020098"/>
              <a:gd name="connsiteX1" fmla="*/ 3652901 w 3652901"/>
              <a:gd name="connsiteY1" fmla="*/ 0 h 5020098"/>
              <a:gd name="connsiteX2" fmla="*/ 3638717 w 3652901"/>
              <a:gd name="connsiteY2" fmla="*/ 4997081 h 5020098"/>
              <a:gd name="connsiteX3" fmla="*/ 0 w 3652901"/>
              <a:gd name="connsiteY3" fmla="*/ 5020098 h 5020098"/>
              <a:gd name="connsiteX4" fmla="*/ 265991 w 3652901"/>
              <a:gd name="connsiteY4" fmla="*/ 184353 h 5020098"/>
              <a:gd name="connsiteX0" fmla="*/ 265991 w 3652903"/>
              <a:gd name="connsiteY0" fmla="*/ 184353 h 5020098"/>
              <a:gd name="connsiteX1" fmla="*/ 3652901 w 3652903"/>
              <a:gd name="connsiteY1" fmla="*/ 0 h 5020098"/>
              <a:gd name="connsiteX2" fmla="*/ 3652903 w 3652903"/>
              <a:gd name="connsiteY2" fmla="*/ 4997683 h 5020098"/>
              <a:gd name="connsiteX3" fmla="*/ 0 w 3652903"/>
              <a:gd name="connsiteY3" fmla="*/ 5020098 h 5020098"/>
              <a:gd name="connsiteX4" fmla="*/ 265991 w 3652903"/>
              <a:gd name="connsiteY4" fmla="*/ 184353 h 5020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2903" h="5020098">
                <a:moveTo>
                  <a:pt x="265991" y="184353"/>
                </a:moveTo>
                <a:lnTo>
                  <a:pt x="3652901" y="0"/>
                </a:lnTo>
                <a:cubicBezTo>
                  <a:pt x="3652902" y="1665894"/>
                  <a:pt x="3652902" y="3331789"/>
                  <a:pt x="3652903" y="4997683"/>
                </a:cubicBezTo>
                <a:lnTo>
                  <a:pt x="0" y="5020098"/>
                </a:lnTo>
                <a:cubicBezTo>
                  <a:pt x="468" y="3410123"/>
                  <a:pt x="265523" y="1794328"/>
                  <a:pt x="265991" y="184353"/>
                </a:cubicBezTo>
                <a:close/>
              </a:path>
            </a:pathLst>
          </a:custGeom>
          <a:solidFill>
            <a:schemeClr val="bg1">
              <a:lumMod val="95000"/>
            </a:schemeClr>
          </a:solidFill>
          <a:scene3d>
            <a:camera prst="orthographicFront">
              <a:rot lat="2280000" lon="18600000" rev="0"/>
            </a:camera>
            <a:lightRig rig="threePt" dir="t"/>
          </a:scene3d>
        </p:spPr>
        <p:txBody>
          <a:bodyPr/>
          <a:lstStyle>
            <a:lvl1pPr marL="0" indent="0">
              <a:buNone/>
              <a:defRPr sz="20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itle Placeholder 1"/>
          <p:cNvSpPr>
            <a:spLocks noGrp="1"/>
          </p:cNvSpPr>
          <p:nvPr>
            <p:ph type="title" hasCustomPrompt="1"/>
          </p:nvPr>
        </p:nvSpPr>
        <p:spPr>
          <a:xfrm>
            <a:off x="845183" y="3927959"/>
            <a:ext cx="3338076" cy="2053741"/>
          </a:xfrm>
          <a:prstGeom prst="rect">
            <a:avLst/>
          </a:prstGeom>
        </p:spPr>
        <p:txBody>
          <a:bodyPr vert="horz" lIns="91440" tIns="45720" rIns="91440" bIns="45720" rtlCol="0" anchor="t">
            <a:noAutofit/>
          </a:bodyPr>
          <a:lstStyle>
            <a:lvl1pP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04545300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rot="16200000">
            <a:off x="3403922" y="1031420"/>
            <a:ext cx="5358757" cy="6548401"/>
          </a:xfrm>
          <a:prstGeom prst="rect">
            <a:avLst/>
          </a:prstGeom>
        </p:spPr>
      </p:pic>
      <p:sp>
        <p:nvSpPr>
          <p:cNvPr id="4" name="Picture Placeholder 9"/>
          <p:cNvSpPr>
            <a:spLocks noGrp="1"/>
          </p:cNvSpPr>
          <p:nvPr>
            <p:ph type="pic" sz="quarter" idx="10"/>
          </p:nvPr>
        </p:nvSpPr>
        <p:spPr>
          <a:xfrm>
            <a:off x="4051302" y="2844800"/>
            <a:ext cx="4089398" cy="3098800"/>
          </a:xfrm>
          <a:prstGeom prst="rect">
            <a:avLst/>
          </a:prstGeom>
          <a:solidFill>
            <a:schemeClr val="bg1">
              <a:lumMod val="95000"/>
            </a:schemeClr>
          </a:solidFill>
        </p:spPr>
        <p:txBody>
          <a:bodyPr/>
          <a:lstStyle>
            <a:lvl1pPr marL="0" indent="0">
              <a:buNone/>
              <a:defRPr sz="1500"/>
            </a:lvl1pPr>
          </a:lstStyle>
          <a:p>
            <a:endParaRPr lang="en-US"/>
          </a:p>
        </p:txBody>
      </p:sp>
      <p:sp>
        <p:nvSpPr>
          <p:cNvPr id="5" name="Picture Placeholder 9"/>
          <p:cNvSpPr>
            <a:spLocks noGrp="1"/>
          </p:cNvSpPr>
          <p:nvPr>
            <p:ph type="pic" sz="quarter" idx="11"/>
          </p:nvPr>
        </p:nvSpPr>
        <p:spPr>
          <a:xfrm>
            <a:off x="0" y="2844800"/>
            <a:ext cx="3060700" cy="3098800"/>
          </a:xfrm>
          <a:prstGeom prst="rect">
            <a:avLst/>
          </a:prstGeom>
          <a:solidFill>
            <a:schemeClr val="bg1">
              <a:lumMod val="95000"/>
            </a:schemeClr>
          </a:solidFill>
          <a:effectLst>
            <a:outerShdw blurRad="127000" dist="127000" dir="2700000" algn="tl" rotWithShape="0">
              <a:prstClr val="black">
                <a:alpha val="10000"/>
              </a:prstClr>
            </a:outerShdw>
          </a:effectLst>
        </p:spPr>
        <p:txBody>
          <a:bodyPr/>
          <a:lstStyle>
            <a:lvl1pPr marL="0" indent="0">
              <a:buNone/>
              <a:defRPr sz="1500"/>
            </a:lvl1pPr>
          </a:lstStyle>
          <a:p>
            <a:endParaRPr lang="en-US"/>
          </a:p>
        </p:txBody>
      </p:sp>
      <p:sp>
        <p:nvSpPr>
          <p:cNvPr id="6" name="Picture Placeholder 9"/>
          <p:cNvSpPr>
            <a:spLocks noGrp="1"/>
          </p:cNvSpPr>
          <p:nvPr>
            <p:ph type="pic" sz="quarter" idx="12"/>
          </p:nvPr>
        </p:nvSpPr>
        <p:spPr>
          <a:xfrm>
            <a:off x="9131300" y="2756220"/>
            <a:ext cx="3060700" cy="3098800"/>
          </a:xfrm>
          <a:prstGeom prst="rect">
            <a:avLst/>
          </a:prstGeom>
          <a:solidFill>
            <a:schemeClr val="bg1">
              <a:lumMod val="95000"/>
            </a:schemeClr>
          </a:solidFill>
          <a:effectLst>
            <a:outerShdw blurRad="127000" dist="127000" dir="2700000" algn="tl" rotWithShape="0">
              <a:prstClr val="black">
                <a:alpha val="10000"/>
              </a:prstClr>
            </a:outerShdw>
          </a:effectLst>
        </p:spPr>
        <p:txBody>
          <a:bodyPr/>
          <a:lstStyle>
            <a:lvl1pPr marL="0" indent="0">
              <a:buNone/>
              <a:defRPr sz="1500"/>
            </a:lvl1pPr>
          </a:lstStyle>
          <a:p>
            <a:endParaRPr lang="en-US"/>
          </a:p>
        </p:txBody>
      </p:sp>
      <p:sp>
        <p:nvSpPr>
          <p:cNvPr id="7" name="Title Placeholder 1"/>
          <p:cNvSpPr>
            <a:spLocks noGrp="1"/>
          </p:cNvSpPr>
          <p:nvPr>
            <p:ph type="title" hasCustomPrompt="1"/>
          </p:nvPr>
        </p:nvSpPr>
        <p:spPr>
          <a:xfrm>
            <a:off x="2324100" y="1079500"/>
            <a:ext cx="7543800" cy="1066800"/>
          </a:xfrm>
          <a:prstGeom prst="rect">
            <a:avLst/>
          </a:prstGeom>
        </p:spPr>
        <p:txBody>
          <a:bodyPr vert="horz" lIns="91440" tIns="45720" rIns="91440" bIns="45720" rtlCol="0" anchor="t">
            <a:normAutofit/>
          </a:bodyPr>
          <a:lstStyle>
            <a:lvl1pPr algn="ct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56516893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1628" y="803868"/>
            <a:ext cx="7870371" cy="6054132"/>
          </a:xfrm>
          <a:prstGeom prst="rect">
            <a:avLst/>
          </a:prstGeom>
        </p:spPr>
      </p:pic>
      <p:sp>
        <p:nvSpPr>
          <p:cNvPr id="4" name="Picture Placeholder 9"/>
          <p:cNvSpPr>
            <a:spLocks noGrp="1"/>
          </p:cNvSpPr>
          <p:nvPr>
            <p:ph type="pic" sz="quarter" idx="10"/>
          </p:nvPr>
        </p:nvSpPr>
        <p:spPr>
          <a:xfrm>
            <a:off x="7119256" y="2079171"/>
            <a:ext cx="5072743" cy="3385458"/>
          </a:xfrm>
          <a:prstGeom prst="rect">
            <a:avLst/>
          </a:prstGeom>
          <a:solidFill>
            <a:schemeClr val="bg1">
              <a:lumMod val="95000"/>
            </a:schemeClr>
          </a:solidFill>
        </p:spPr>
        <p:txBody>
          <a:bodyPr/>
          <a:lstStyle>
            <a:lvl1pPr marL="0" indent="0">
              <a:buNone/>
              <a:defRPr sz="1500"/>
            </a:lvl1pPr>
          </a:lstStyle>
          <a:p>
            <a:endParaRPr lang="en-US"/>
          </a:p>
        </p:txBody>
      </p:sp>
      <p:sp>
        <p:nvSpPr>
          <p:cNvPr id="5" name="Title Placeholder 1"/>
          <p:cNvSpPr>
            <a:spLocks noGrp="1"/>
          </p:cNvSpPr>
          <p:nvPr>
            <p:ph type="title" hasCustomPrompt="1"/>
          </p:nvPr>
        </p:nvSpPr>
        <p:spPr>
          <a:xfrm>
            <a:off x="829338" y="1819553"/>
            <a:ext cx="4281713" cy="1535703"/>
          </a:xfrm>
          <a:prstGeom prst="rect">
            <a:avLst/>
          </a:prstGeom>
        </p:spPr>
        <p:txBody>
          <a:bodyPr vert="horz" lIns="91440" tIns="45720" rIns="91440" bIns="45720" rtlCol="0" anchor="t">
            <a:normAutofit/>
          </a:bodyPr>
          <a:lstStyle>
            <a:lvl1pP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4570253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8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718456"/>
            <a:ext cx="8186059" cy="6139544"/>
          </a:xfrm>
          <a:prstGeom prst="rect">
            <a:avLst/>
          </a:prstGeom>
        </p:spPr>
      </p:pic>
      <p:sp>
        <p:nvSpPr>
          <p:cNvPr id="4" name="Picture Placeholder 6"/>
          <p:cNvSpPr>
            <a:spLocks noGrp="1"/>
          </p:cNvSpPr>
          <p:nvPr>
            <p:ph type="pic" sz="quarter" idx="10"/>
          </p:nvPr>
        </p:nvSpPr>
        <p:spPr>
          <a:xfrm>
            <a:off x="577685" y="2122077"/>
            <a:ext cx="3944196" cy="3537058"/>
          </a:xfrm>
          <a:custGeom>
            <a:avLst/>
            <a:gdLst>
              <a:gd name="connsiteX0" fmla="*/ 0 w 2254250"/>
              <a:gd name="connsiteY0" fmla="*/ 0 h 2100263"/>
              <a:gd name="connsiteX1" fmla="*/ 2254250 w 2254250"/>
              <a:gd name="connsiteY1" fmla="*/ 0 h 2100263"/>
              <a:gd name="connsiteX2" fmla="*/ 2254250 w 2254250"/>
              <a:gd name="connsiteY2" fmla="*/ 2100263 h 2100263"/>
              <a:gd name="connsiteX3" fmla="*/ 0 w 2254250"/>
              <a:gd name="connsiteY3" fmla="*/ 2100263 h 2100263"/>
              <a:gd name="connsiteX4" fmla="*/ 0 w 2254250"/>
              <a:gd name="connsiteY4" fmla="*/ 0 h 2100263"/>
              <a:gd name="connsiteX0" fmla="*/ 0 w 2702983"/>
              <a:gd name="connsiteY0" fmla="*/ 0 h 2421997"/>
              <a:gd name="connsiteX1" fmla="*/ 2702983 w 2702983"/>
              <a:gd name="connsiteY1" fmla="*/ 321734 h 2421997"/>
              <a:gd name="connsiteX2" fmla="*/ 2702983 w 2702983"/>
              <a:gd name="connsiteY2" fmla="*/ 2421997 h 2421997"/>
              <a:gd name="connsiteX3" fmla="*/ 448733 w 2702983"/>
              <a:gd name="connsiteY3" fmla="*/ 2421997 h 2421997"/>
              <a:gd name="connsiteX4" fmla="*/ 0 w 2702983"/>
              <a:gd name="connsiteY4" fmla="*/ 0 h 2421997"/>
              <a:gd name="connsiteX0" fmla="*/ 0 w 3016250"/>
              <a:gd name="connsiteY0" fmla="*/ 0 h 2692930"/>
              <a:gd name="connsiteX1" fmla="*/ 3016250 w 3016250"/>
              <a:gd name="connsiteY1" fmla="*/ 592667 h 2692930"/>
              <a:gd name="connsiteX2" fmla="*/ 3016250 w 3016250"/>
              <a:gd name="connsiteY2" fmla="*/ 2692930 h 2692930"/>
              <a:gd name="connsiteX3" fmla="*/ 762000 w 3016250"/>
              <a:gd name="connsiteY3" fmla="*/ 2692930 h 2692930"/>
              <a:gd name="connsiteX4" fmla="*/ 0 w 3016250"/>
              <a:gd name="connsiteY4" fmla="*/ 0 h 2692930"/>
              <a:gd name="connsiteX0" fmla="*/ 0 w 3100917"/>
              <a:gd name="connsiteY0" fmla="*/ 0 h 2667530"/>
              <a:gd name="connsiteX1" fmla="*/ 3100917 w 3100917"/>
              <a:gd name="connsiteY1" fmla="*/ 567267 h 2667530"/>
              <a:gd name="connsiteX2" fmla="*/ 3100917 w 3100917"/>
              <a:gd name="connsiteY2" fmla="*/ 2667530 h 2667530"/>
              <a:gd name="connsiteX3" fmla="*/ 846667 w 3100917"/>
              <a:gd name="connsiteY3" fmla="*/ 2667530 h 2667530"/>
              <a:gd name="connsiteX4" fmla="*/ 0 w 3100917"/>
              <a:gd name="connsiteY4" fmla="*/ 0 h 2667530"/>
              <a:gd name="connsiteX0" fmla="*/ 0 w 3151717"/>
              <a:gd name="connsiteY0" fmla="*/ 0 h 2675997"/>
              <a:gd name="connsiteX1" fmla="*/ 3151717 w 3151717"/>
              <a:gd name="connsiteY1" fmla="*/ 575734 h 2675997"/>
              <a:gd name="connsiteX2" fmla="*/ 3151717 w 3151717"/>
              <a:gd name="connsiteY2" fmla="*/ 2675997 h 2675997"/>
              <a:gd name="connsiteX3" fmla="*/ 897467 w 3151717"/>
              <a:gd name="connsiteY3" fmla="*/ 2675997 h 2675997"/>
              <a:gd name="connsiteX4" fmla="*/ 0 w 3151717"/>
              <a:gd name="connsiteY4" fmla="*/ 0 h 2675997"/>
              <a:gd name="connsiteX0" fmla="*/ 0 w 3177117"/>
              <a:gd name="connsiteY0" fmla="*/ 0 h 2692930"/>
              <a:gd name="connsiteX1" fmla="*/ 3177117 w 3177117"/>
              <a:gd name="connsiteY1" fmla="*/ 592667 h 2692930"/>
              <a:gd name="connsiteX2" fmla="*/ 3177117 w 3177117"/>
              <a:gd name="connsiteY2" fmla="*/ 2692930 h 2692930"/>
              <a:gd name="connsiteX3" fmla="*/ 922867 w 3177117"/>
              <a:gd name="connsiteY3" fmla="*/ 2692930 h 2692930"/>
              <a:gd name="connsiteX4" fmla="*/ 0 w 3177117"/>
              <a:gd name="connsiteY4" fmla="*/ 0 h 2692930"/>
              <a:gd name="connsiteX0" fmla="*/ 0 w 3177117"/>
              <a:gd name="connsiteY0" fmla="*/ 0 h 2692930"/>
              <a:gd name="connsiteX1" fmla="*/ 3177117 w 3177117"/>
              <a:gd name="connsiteY1" fmla="*/ 592667 h 2692930"/>
              <a:gd name="connsiteX2" fmla="*/ 3177117 w 3177117"/>
              <a:gd name="connsiteY2" fmla="*/ 2692930 h 2692930"/>
              <a:gd name="connsiteX3" fmla="*/ 922867 w 3177117"/>
              <a:gd name="connsiteY3" fmla="*/ 2692930 h 2692930"/>
              <a:gd name="connsiteX4" fmla="*/ 0 w 3177117"/>
              <a:gd name="connsiteY4" fmla="*/ 0 h 2692930"/>
              <a:gd name="connsiteX0" fmla="*/ 0 w 3177117"/>
              <a:gd name="connsiteY0" fmla="*/ 0 h 2938464"/>
              <a:gd name="connsiteX1" fmla="*/ 3177117 w 3177117"/>
              <a:gd name="connsiteY1" fmla="*/ 592667 h 2938464"/>
              <a:gd name="connsiteX2" fmla="*/ 3177117 w 3177117"/>
              <a:gd name="connsiteY2" fmla="*/ 2692930 h 2938464"/>
              <a:gd name="connsiteX3" fmla="*/ 762000 w 3177117"/>
              <a:gd name="connsiteY3" fmla="*/ 2938464 h 2938464"/>
              <a:gd name="connsiteX4" fmla="*/ 0 w 3177117"/>
              <a:gd name="connsiteY4" fmla="*/ 0 h 2938464"/>
              <a:gd name="connsiteX0" fmla="*/ 0 w 3177117"/>
              <a:gd name="connsiteY0" fmla="*/ 0 h 3268664"/>
              <a:gd name="connsiteX1" fmla="*/ 3177117 w 3177117"/>
              <a:gd name="connsiteY1" fmla="*/ 592667 h 3268664"/>
              <a:gd name="connsiteX2" fmla="*/ 3177117 w 3177117"/>
              <a:gd name="connsiteY2" fmla="*/ 2692930 h 3268664"/>
              <a:gd name="connsiteX3" fmla="*/ 668867 w 3177117"/>
              <a:gd name="connsiteY3" fmla="*/ 3268664 h 3268664"/>
              <a:gd name="connsiteX4" fmla="*/ 0 w 3177117"/>
              <a:gd name="connsiteY4" fmla="*/ 0 h 3268664"/>
              <a:gd name="connsiteX0" fmla="*/ 0 w 3177117"/>
              <a:gd name="connsiteY0" fmla="*/ 0 h 3378730"/>
              <a:gd name="connsiteX1" fmla="*/ 3177117 w 3177117"/>
              <a:gd name="connsiteY1" fmla="*/ 592667 h 3378730"/>
              <a:gd name="connsiteX2" fmla="*/ 3177117 w 3177117"/>
              <a:gd name="connsiteY2" fmla="*/ 2692930 h 3378730"/>
              <a:gd name="connsiteX3" fmla="*/ 474134 w 3177117"/>
              <a:gd name="connsiteY3" fmla="*/ 3378730 h 3378730"/>
              <a:gd name="connsiteX4" fmla="*/ 0 w 3177117"/>
              <a:gd name="connsiteY4" fmla="*/ 0 h 3378730"/>
              <a:gd name="connsiteX0" fmla="*/ 0 w 3177117"/>
              <a:gd name="connsiteY0" fmla="*/ 0 h 3319464"/>
              <a:gd name="connsiteX1" fmla="*/ 3177117 w 3177117"/>
              <a:gd name="connsiteY1" fmla="*/ 592667 h 3319464"/>
              <a:gd name="connsiteX2" fmla="*/ 3177117 w 3177117"/>
              <a:gd name="connsiteY2" fmla="*/ 2692930 h 3319464"/>
              <a:gd name="connsiteX3" fmla="*/ 262467 w 3177117"/>
              <a:gd name="connsiteY3" fmla="*/ 3319464 h 3319464"/>
              <a:gd name="connsiteX4" fmla="*/ 0 w 3177117"/>
              <a:gd name="connsiteY4" fmla="*/ 0 h 3319464"/>
              <a:gd name="connsiteX0" fmla="*/ 0 w 3067050"/>
              <a:gd name="connsiteY0" fmla="*/ 0 h 3387197"/>
              <a:gd name="connsiteX1" fmla="*/ 3067050 w 3067050"/>
              <a:gd name="connsiteY1" fmla="*/ 660400 h 3387197"/>
              <a:gd name="connsiteX2" fmla="*/ 3067050 w 3067050"/>
              <a:gd name="connsiteY2" fmla="*/ 2760663 h 3387197"/>
              <a:gd name="connsiteX3" fmla="*/ 152400 w 3067050"/>
              <a:gd name="connsiteY3" fmla="*/ 3387197 h 3387197"/>
              <a:gd name="connsiteX4" fmla="*/ 0 w 3067050"/>
              <a:gd name="connsiteY4" fmla="*/ 0 h 3387197"/>
              <a:gd name="connsiteX0" fmla="*/ 0 w 3067050"/>
              <a:gd name="connsiteY0" fmla="*/ 0 h 3497264"/>
              <a:gd name="connsiteX1" fmla="*/ 3067050 w 3067050"/>
              <a:gd name="connsiteY1" fmla="*/ 660400 h 3497264"/>
              <a:gd name="connsiteX2" fmla="*/ 3067050 w 3067050"/>
              <a:gd name="connsiteY2" fmla="*/ 2760663 h 3497264"/>
              <a:gd name="connsiteX3" fmla="*/ 245533 w 3067050"/>
              <a:gd name="connsiteY3" fmla="*/ 3497264 h 3497264"/>
              <a:gd name="connsiteX4" fmla="*/ 0 w 3067050"/>
              <a:gd name="connsiteY4" fmla="*/ 0 h 3497264"/>
              <a:gd name="connsiteX0" fmla="*/ 0 w 3067050"/>
              <a:gd name="connsiteY0" fmla="*/ 0 h 3480331"/>
              <a:gd name="connsiteX1" fmla="*/ 3067050 w 3067050"/>
              <a:gd name="connsiteY1" fmla="*/ 660400 h 3480331"/>
              <a:gd name="connsiteX2" fmla="*/ 3067050 w 3067050"/>
              <a:gd name="connsiteY2" fmla="*/ 2760663 h 3480331"/>
              <a:gd name="connsiteX3" fmla="*/ 152400 w 3067050"/>
              <a:gd name="connsiteY3" fmla="*/ 3480331 h 3480331"/>
              <a:gd name="connsiteX4" fmla="*/ 0 w 3067050"/>
              <a:gd name="connsiteY4" fmla="*/ 0 h 3480331"/>
              <a:gd name="connsiteX0" fmla="*/ 0 w 3067050"/>
              <a:gd name="connsiteY0" fmla="*/ 0 h 3514197"/>
              <a:gd name="connsiteX1" fmla="*/ 3067050 w 3067050"/>
              <a:gd name="connsiteY1" fmla="*/ 660400 h 3514197"/>
              <a:gd name="connsiteX2" fmla="*/ 3067050 w 3067050"/>
              <a:gd name="connsiteY2" fmla="*/ 2760663 h 3514197"/>
              <a:gd name="connsiteX3" fmla="*/ 186266 w 3067050"/>
              <a:gd name="connsiteY3" fmla="*/ 3514197 h 3514197"/>
              <a:gd name="connsiteX4" fmla="*/ 0 w 3067050"/>
              <a:gd name="connsiteY4" fmla="*/ 0 h 3514197"/>
              <a:gd name="connsiteX0" fmla="*/ 0 w 3092450"/>
              <a:gd name="connsiteY0" fmla="*/ 0 h 3556531"/>
              <a:gd name="connsiteX1" fmla="*/ 3092450 w 3092450"/>
              <a:gd name="connsiteY1" fmla="*/ 702734 h 3556531"/>
              <a:gd name="connsiteX2" fmla="*/ 3092450 w 3092450"/>
              <a:gd name="connsiteY2" fmla="*/ 2802997 h 3556531"/>
              <a:gd name="connsiteX3" fmla="*/ 211666 w 3092450"/>
              <a:gd name="connsiteY3" fmla="*/ 3556531 h 3556531"/>
              <a:gd name="connsiteX4" fmla="*/ 0 w 3092450"/>
              <a:gd name="connsiteY4" fmla="*/ 0 h 3556531"/>
              <a:gd name="connsiteX0" fmla="*/ 0 w 3329517"/>
              <a:gd name="connsiteY0" fmla="*/ 0 h 3556531"/>
              <a:gd name="connsiteX1" fmla="*/ 3329517 w 3329517"/>
              <a:gd name="connsiteY1" fmla="*/ 728134 h 3556531"/>
              <a:gd name="connsiteX2" fmla="*/ 3092450 w 3329517"/>
              <a:gd name="connsiteY2" fmla="*/ 2802997 h 3556531"/>
              <a:gd name="connsiteX3" fmla="*/ 211666 w 3329517"/>
              <a:gd name="connsiteY3" fmla="*/ 3556531 h 3556531"/>
              <a:gd name="connsiteX4" fmla="*/ 0 w 3329517"/>
              <a:gd name="connsiteY4" fmla="*/ 0 h 3556531"/>
              <a:gd name="connsiteX0" fmla="*/ 0 w 3752850"/>
              <a:gd name="connsiteY0" fmla="*/ 0 h 3556531"/>
              <a:gd name="connsiteX1" fmla="*/ 3329517 w 3752850"/>
              <a:gd name="connsiteY1" fmla="*/ 728134 h 3556531"/>
              <a:gd name="connsiteX2" fmla="*/ 3752850 w 3752850"/>
              <a:gd name="connsiteY2" fmla="*/ 3209397 h 3556531"/>
              <a:gd name="connsiteX3" fmla="*/ 211666 w 3752850"/>
              <a:gd name="connsiteY3" fmla="*/ 3556531 h 3556531"/>
              <a:gd name="connsiteX4" fmla="*/ 0 w 3752850"/>
              <a:gd name="connsiteY4" fmla="*/ 0 h 3556531"/>
              <a:gd name="connsiteX0" fmla="*/ 0 w 3752850"/>
              <a:gd name="connsiteY0" fmla="*/ 0 h 3556531"/>
              <a:gd name="connsiteX1" fmla="*/ 3329517 w 3752850"/>
              <a:gd name="connsiteY1" fmla="*/ 728134 h 3556531"/>
              <a:gd name="connsiteX2" fmla="*/ 3752850 w 3752850"/>
              <a:gd name="connsiteY2" fmla="*/ 3040063 h 3556531"/>
              <a:gd name="connsiteX3" fmla="*/ 211666 w 3752850"/>
              <a:gd name="connsiteY3" fmla="*/ 3556531 h 3556531"/>
              <a:gd name="connsiteX4" fmla="*/ 0 w 3752850"/>
              <a:gd name="connsiteY4" fmla="*/ 0 h 3556531"/>
              <a:gd name="connsiteX0" fmla="*/ 0 w 3761317"/>
              <a:gd name="connsiteY0" fmla="*/ 0 h 3556531"/>
              <a:gd name="connsiteX1" fmla="*/ 3329517 w 3761317"/>
              <a:gd name="connsiteY1" fmla="*/ 728134 h 3556531"/>
              <a:gd name="connsiteX2" fmla="*/ 3761317 w 3761317"/>
              <a:gd name="connsiteY2" fmla="*/ 2997730 h 3556531"/>
              <a:gd name="connsiteX3" fmla="*/ 211666 w 3761317"/>
              <a:gd name="connsiteY3" fmla="*/ 3556531 h 3556531"/>
              <a:gd name="connsiteX4" fmla="*/ 0 w 3761317"/>
              <a:gd name="connsiteY4" fmla="*/ 0 h 3556531"/>
              <a:gd name="connsiteX0" fmla="*/ 0 w 3761317"/>
              <a:gd name="connsiteY0" fmla="*/ 0 h 3556531"/>
              <a:gd name="connsiteX1" fmla="*/ 3329517 w 3761317"/>
              <a:gd name="connsiteY1" fmla="*/ 635000 h 3556531"/>
              <a:gd name="connsiteX2" fmla="*/ 3761317 w 3761317"/>
              <a:gd name="connsiteY2" fmla="*/ 2997730 h 3556531"/>
              <a:gd name="connsiteX3" fmla="*/ 211666 w 3761317"/>
              <a:gd name="connsiteY3" fmla="*/ 3556531 h 3556531"/>
              <a:gd name="connsiteX4" fmla="*/ 0 w 3761317"/>
              <a:gd name="connsiteY4" fmla="*/ 0 h 3556531"/>
              <a:gd name="connsiteX0" fmla="*/ 0 w 3761317"/>
              <a:gd name="connsiteY0" fmla="*/ 0 h 3556531"/>
              <a:gd name="connsiteX1" fmla="*/ 3473450 w 3761317"/>
              <a:gd name="connsiteY1" fmla="*/ 541867 h 3556531"/>
              <a:gd name="connsiteX2" fmla="*/ 3761317 w 3761317"/>
              <a:gd name="connsiteY2" fmla="*/ 2997730 h 3556531"/>
              <a:gd name="connsiteX3" fmla="*/ 211666 w 3761317"/>
              <a:gd name="connsiteY3" fmla="*/ 3556531 h 3556531"/>
              <a:gd name="connsiteX4" fmla="*/ 0 w 3761317"/>
              <a:gd name="connsiteY4" fmla="*/ 0 h 3556531"/>
              <a:gd name="connsiteX0" fmla="*/ 0 w 3761317"/>
              <a:gd name="connsiteY0" fmla="*/ 0 h 3556531"/>
              <a:gd name="connsiteX1" fmla="*/ 3464984 w 3761317"/>
              <a:gd name="connsiteY1" fmla="*/ 440267 h 3556531"/>
              <a:gd name="connsiteX2" fmla="*/ 3761317 w 3761317"/>
              <a:gd name="connsiteY2" fmla="*/ 2997730 h 3556531"/>
              <a:gd name="connsiteX3" fmla="*/ 211666 w 3761317"/>
              <a:gd name="connsiteY3" fmla="*/ 3556531 h 3556531"/>
              <a:gd name="connsiteX4" fmla="*/ 0 w 3761317"/>
              <a:gd name="connsiteY4" fmla="*/ 0 h 3556531"/>
              <a:gd name="connsiteX0" fmla="*/ 0 w 3854450"/>
              <a:gd name="connsiteY0" fmla="*/ 0 h 3480331"/>
              <a:gd name="connsiteX1" fmla="*/ 3558117 w 3854450"/>
              <a:gd name="connsiteY1" fmla="*/ 364067 h 3480331"/>
              <a:gd name="connsiteX2" fmla="*/ 3854450 w 3854450"/>
              <a:gd name="connsiteY2" fmla="*/ 2921530 h 3480331"/>
              <a:gd name="connsiteX3" fmla="*/ 304799 w 3854450"/>
              <a:gd name="connsiteY3" fmla="*/ 3480331 h 3480331"/>
              <a:gd name="connsiteX4" fmla="*/ 0 w 3854450"/>
              <a:gd name="connsiteY4" fmla="*/ 0 h 3480331"/>
              <a:gd name="connsiteX0" fmla="*/ 0 w 3854450"/>
              <a:gd name="connsiteY0" fmla="*/ 0 h 3480331"/>
              <a:gd name="connsiteX1" fmla="*/ 3558117 w 3854450"/>
              <a:gd name="connsiteY1" fmla="*/ 364067 h 3480331"/>
              <a:gd name="connsiteX2" fmla="*/ 3854450 w 3854450"/>
              <a:gd name="connsiteY2" fmla="*/ 2921530 h 3480331"/>
              <a:gd name="connsiteX3" fmla="*/ 228599 w 3854450"/>
              <a:gd name="connsiteY3" fmla="*/ 3480331 h 3480331"/>
              <a:gd name="connsiteX4" fmla="*/ 0 w 3854450"/>
              <a:gd name="connsiteY4" fmla="*/ 0 h 3480331"/>
              <a:gd name="connsiteX0" fmla="*/ 0 w 3913716"/>
              <a:gd name="connsiteY0" fmla="*/ 0 h 3480331"/>
              <a:gd name="connsiteX1" fmla="*/ 3558117 w 3913716"/>
              <a:gd name="connsiteY1" fmla="*/ 364067 h 3480331"/>
              <a:gd name="connsiteX2" fmla="*/ 3913716 w 3913716"/>
              <a:gd name="connsiteY2" fmla="*/ 2887663 h 3480331"/>
              <a:gd name="connsiteX3" fmla="*/ 228599 w 3913716"/>
              <a:gd name="connsiteY3" fmla="*/ 3480331 h 3480331"/>
              <a:gd name="connsiteX4" fmla="*/ 0 w 3913716"/>
              <a:gd name="connsiteY4" fmla="*/ 0 h 3480331"/>
              <a:gd name="connsiteX0" fmla="*/ 0 w 3922183"/>
              <a:gd name="connsiteY0" fmla="*/ 0 h 3480331"/>
              <a:gd name="connsiteX1" fmla="*/ 3558117 w 3922183"/>
              <a:gd name="connsiteY1" fmla="*/ 364067 h 3480331"/>
              <a:gd name="connsiteX2" fmla="*/ 3922183 w 3922183"/>
              <a:gd name="connsiteY2" fmla="*/ 2929996 h 3480331"/>
              <a:gd name="connsiteX3" fmla="*/ 228599 w 3922183"/>
              <a:gd name="connsiteY3" fmla="*/ 3480331 h 3480331"/>
              <a:gd name="connsiteX4" fmla="*/ 0 w 3922183"/>
              <a:gd name="connsiteY4" fmla="*/ 0 h 3480331"/>
              <a:gd name="connsiteX0" fmla="*/ 0 w 3896783"/>
              <a:gd name="connsiteY0" fmla="*/ 0 h 3480331"/>
              <a:gd name="connsiteX1" fmla="*/ 3558117 w 3896783"/>
              <a:gd name="connsiteY1" fmla="*/ 364067 h 3480331"/>
              <a:gd name="connsiteX2" fmla="*/ 3896783 w 3896783"/>
              <a:gd name="connsiteY2" fmla="*/ 2929996 h 3480331"/>
              <a:gd name="connsiteX3" fmla="*/ 228599 w 3896783"/>
              <a:gd name="connsiteY3" fmla="*/ 3480331 h 3480331"/>
              <a:gd name="connsiteX4" fmla="*/ 0 w 3896783"/>
              <a:gd name="connsiteY4" fmla="*/ 0 h 3480331"/>
              <a:gd name="connsiteX0" fmla="*/ 0 w 3896783"/>
              <a:gd name="connsiteY0" fmla="*/ 0 h 3480331"/>
              <a:gd name="connsiteX1" fmla="*/ 3583517 w 3896783"/>
              <a:gd name="connsiteY1" fmla="*/ 330200 h 3480331"/>
              <a:gd name="connsiteX2" fmla="*/ 3896783 w 3896783"/>
              <a:gd name="connsiteY2" fmla="*/ 2929996 h 3480331"/>
              <a:gd name="connsiteX3" fmla="*/ 228599 w 3896783"/>
              <a:gd name="connsiteY3" fmla="*/ 3480331 h 3480331"/>
              <a:gd name="connsiteX4" fmla="*/ 0 w 3896783"/>
              <a:gd name="connsiteY4" fmla="*/ 0 h 3480331"/>
              <a:gd name="connsiteX0" fmla="*/ 0 w 3871383"/>
              <a:gd name="connsiteY0" fmla="*/ 0 h 3480331"/>
              <a:gd name="connsiteX1" fmla="*/ 3583517 w 3871383"/>
              <a:gd name="connsiteY1" fmla="*/ 330200 h 3480331"/>
              <a:gd name="connsiteX2" fmla="*/ 3871383 w 3871383"/>
              <a:gd name="connsiteY2" fmla="*/ 2955396 h 3480331"/>
              <a:gd name="connsiteX3" fmla="*/ 228599 w 3871383"/>
              <a:gd name="connsiteY3" fmla="*/ 3480331 h 3480331"/>
              <a:gd name="connsiteX4" fmla="*/ 0 w 3871383"/>
              <a:gd name="connsiteY4" fmla="*/ 0 h 3480331"/>
              <a:gd name="connsiteX0" fmla="*/ 0 w 3896783"/>
              <a:gd name="connsiteY0" fmla="*/ 0 h 3480331"/>
              <a:gd name="connsiteX1" fmla="*/ 3583517 w 3896783"/>
              <a:gd name="connsiteY1" fmla="*/ 330200 h 3480331"/>
              <a:gd name="connsiteX2" fmla="*/ 3896783 w 3896783"/>
              <a:gd name="connsiteY2" fmla="*/ 2913063 h 3480331"/>
              <a:gd name="connsiteX3" fmla="*/ 228599 w 3896783"/>
              <a:gd name="connsiteY3" fmla="*/ 3480331 h 3480331"/>
              <a:gd name="connsiteX4" fmla="*/ 0 w 3896783"/>
              <a:gd name="connsiteY4" fmla="*/ 0 h 3480331"/>
              <a:gd name="connsiteX0" fmla="*/ 0 w 3896783"/>
              <a:gd name="connsiteY0" fmla="*/ 0 h 3480331"/>
              <a:gd name="connsiteX1" fmla="*/ 3600450 w 3896783"/>
              <a:gd name="connsiteY1" fmla="*/ 304800 h 3480331"/>
              <a:gd name="connsiteX2" fmla="*/ 3896783 w 3896783"/>
              <a:gd name="connsiteY2" fmla="*/ 2913063 h 3480331"/>
              <a:gd name="connsiteX3" fmla="*/ 228599 w 3896783"/>
              <a:gd name="connsiteY3" fmla="*/ 3480331 h 3480331"/>
              <a:gd name="connsiteX4" fmla="*/ 0 w 3896783"/>
              <a:gd name="connsiteY4" fmla="*/ 0 h 3480331"/>
              <a:gd name="connsiteX0" fmla="*/ 0 w 3913716"/>
              <a:gd name="connsiteY0" fmla="*/ 0 h 3463398"/>
              <a:gd name="connsiteX1" fmla="*/ 3617383 w 3913716"/>
              <a:gd name="connsiteY1" fmla="*/ 287867 h 3463398"/>
              <a:gd name="connsiteX2" fmla="*/ 3913716 w 3913716"/>
              <a:gd name="connsiteY2" fmla="*/ 2896130 h 3463398"/>
              <a:gd name="connsiteX3" fmla="*/ 245532 w 3913716"/>
              <a:gd name="connsiteY3" fmla="*/ 3463398 h 3463398"/>
              <a:gd name="connsiteX4" fmla="*/ 0 w 3913716"/>
              <a:gd name="connsiteY4" fmla="*/ 0 h 3463398"/>
              <a:gd name="connsiteX0" fmla="*/ 0 w 3913716"/>
              <a:gd name="connsiteY0" fmla="*/ 0 h 3539598"/>
              <a:gd name="connsiteX1" fmla="*/ 3617383 w 3913716"/>
              <a:gd name="connsiteY1" fmla="*/ 287867 h 3539598"/>
              <a:gd name="connsiteX2" fmla="*/ 3913716 w 3913716"/>
              <a:gd name="connsiteY2" fmla="*/ 2896130 h 3539598"/>
              <a:gd name="connsiteX3" fmla="*/ 253998 w 3913716"/>
              <a:gd name="connsiteY3" fmla="*/ 3539598 h 3539598"/>
              <a:gd name="connsiteX4" fmla="*/ 0 w 3913716"/>
              <a:gd name="connsiteY4" fmla="*/ 0 h 3539598"/>
              <a:gd name="connsiteX0" fmla="*/ 0 w 3913716"/>
              <a:gd name="connsiteY0" fmla="*/ 0 h 3514198"/>
              <a:gd name="connsiteX1" fmla="*/ 3617383 w 3913716"/>
              <a:gd name="connsiteY1" fmla="*/ 287867 h 3514198"/>
              <a:gd name="connsiteX2" fmla="*/ 3913716 w 3913716"/>
              <a:gd name="connsiteY2" fmla="*/ 2896130 h 3514198"/>
              <a:gd name="connsiteX3" fmla="*/ 220132 w 3913716"/>
              <a:gd name="connsiteY3" fmla="*/ 3514198 h 3514198"/>
              <a:gd name="connsiteX4" fmla="*/ 0 w 3913716"/>
              <a:gd name="connsiteY4" fmla="*/ 0 h 3514198"/>
              <a:gd name="connsiteX0" fmla="*/ 0 w 3898476"/>
              <a:gd name="connsiteY0" fmla="*/ 0 h 3544678"/>
              <a:gd name="connsiteX1" fmla="*/ 3602143 w 3898476"/>
              <a:gd name="connsiteY1" fmla="*/ 318347 h 3544678"/>
              <a:gd name="connsiteX2" fmla="*/ 3898476 w 3898476"/>
              <a:gd name="connsiteY2" fmla="*/ 2926610 h 3544678"/>
              <a:gd name="connsiteX3" fmla="*/ 204892 w 3898476"/>
              <a:gd name="connsiteY3" fmla="*/ 3544678 h 3544678"/>
              <a:gd name="connsiteX4" fmla="*/ 0 w 3898476"/>
              <a:gd name="connsiteY4" fmla="*/ 0 h 3544678"/>
              <a:gd name="connsiteX0" fmla="*/ 0 w 3944196"/>
              <a:gd name="connsiteY0" fmla="*/ 0 h 3537058"/>
              <a:gd name="connsiteX1" fmla="*/ 3647863 w 3944196"/>
              <a:gd name="connsiteY1" fmla="*/ 310727 h 3537058"/>
              <a:gd name="connsiteX2" fmla="*/ 3944196 w 3944196"/>
              <a:gd name="connsiteY2" fmla="*/ 2918990 h 3537058"/>
              <a:gd name="connsiteX3" fmla="*/ 250612 w 3944196"/>
              <a:gd name="connsiteY3" fmla="*/ 3537058 h 3537058"/>
              <a:gd name="connsiteX4" fmla="*/ 0 w 3944196"/>
              <a:gd name="connsiteY4" fmla="*/ 0 h 3537058"/>
              <a:gd name="connsiteX0" fmla="*/ 0 w 3944196"/>
              <a:gd name="connsiteY0" fmla="*/ 0 h 3537058"/>
              <a:gd name="connsiteX1" fmla="*/ 3647863 w 3944196"/>
              <a:gd name="connsiteY1" fmla="*/ 310727 h 3537058"/>
              <a:gd name="connsiteX2" fmla="*/ 3944196 w 3944196"/>
              <a:gd name="connsiteY2" fmla="*/ 2918990 h 3537058"/>
              <a:gd name="connsiteX3" fmla="*/ 250612 w 3944196"/>
              <a:gd name="connsiteY3" fmla="*/ 3537058 h 3537058"/>
              <a:gd name="connsiteX4" fmla="*/ 0 w 3944196"/>
              <a:gd name="connsiteY4" fmla="*/ 0 h 3537058"/>
              <a:gd name="connsiteX0" fmla="*/ 0 w 3944196"/>
              <a:gd name="connsiteY0" fmla="*/ 0 h 3537058"/>
              <a:gd name="connsiteX1" fmla="*/ 3647863 w 3944196"/>
              <a:gd name="connsiteY1" fmla="*/ 310727 h 3537058"/>
              <a:gd name="connsiteX2" fmla="*/ 3944196 w 3944196"/>
              <a:gd name="connsiteY2" fmla="*/ 2918990 h 3537058"/>
              <a:gd name="connsiteX3" fmla="*/ 227752 w 3944196"/>
              <a:gd name="connsiteY3" fmla="*/ 3537058 h 3537058"/>
              <a:gd name="connsiteX4" fmla="*/ 0 w 3944196"/>
              <a:gd name="connsiteY4" fmla="*/ 0 h 3537058"/>
              <a:gd name="connsiteX0" fmla="*/ 0 w 3944196"/>
              <a:gd name="connsiteY0" fmla="*/ 0 h 3537058"/>
              <a:gd name="connsiteX1" fmla="*/ 3647863 w 3944196"/>
              <a:gd name="connsiteY1" fmla="*/ 310727 h 3537058"/>
              <a:gd name="connsiteX2" fmla="*/ 3944196 w 3944196"/>
              <a:gd name="connsiteY2" fmla="*/ 2918990 h 3537058"/>
              <a:gd name="connsiteX3" fmla="*/ 220132 w 3944196"/>
              <a:gd name="connsiteY3" fmla="*/ 3537058 h 3537058"/>
              <a:gd name="connsiteX4" fmla="*/ 0 w 3944196"/>
              <a:gd name="connsiteY4" fmla="*/ 0 h 3537058"/>
              <a:gd name="connsiteX0" fmla="*/ 0 w 3959436"/>
              <a:gd name="connsiteY0" fmla="*/ 0 h 3537058"/>
              <a:gd name="connsiteX1" fmla="*/ 3647863 w 3959436"/>
              <a:gd name="connsiteY1" fmla="*/ 310727 h 3537058"/>
              <a:gd name="connsiteX2" fmla="*/ 3959436 w 3959436"/>
              <a:gd name="connsiteY2" fmla="*/ 2941850 h 3537058"/>
              <a:gd name="connsiteX3" fmla="*/ 220132 w 3959436"/>
              <a:gd name="connsiteY3" fmla="*/ 3537058 h 3537058"/>
              <a:gd name="connsiteX4" fmla="*/ 0 w 3959436"/>
              <a:gd name="connsiteY4" fmla="*/ 0 h 3537058"/>
              <a:gd name="connsiteX0" fmla="*/ 0 w 3936576"/>
              <a:gd name="connsiteY0" fmla="*/ 0 h 3537058"/>
              <a:gd name="connsiteX1" fmla="*/ 3647863 w 3936576"/>
              <a:gd name="connsiteY1" fmla="*/ 310727 h 3537058"/>
              <a:gd name="connsiteX2" fmla="*/ 3936576 w 3936576"/>
              <a:gd name="connsiteY2" fmla="*/ 2934230 h 3537058"/>
              <a:gd name="connsiteX3" fmla="*/ 220132 w 3936576"/>
              <a:gd name="connsiteY3" fmla="*/ 3537058 h 3537058"/>
              <a:gd name="connsiteX4" fmla="*/ 0 w 3936576"/>
              <a:gd name="connsiteY4" fmla="*/ 0 h 3537058"/>
              <a:gd name="connsiteX0" fmla="*/ 0 w 3944196"/>
              <a:gd name="connsiteY0" fmla="*/ 0 h 3537058"/>
              <a:gd name="connsiteX1" fmla="*/ 3647863 w 3944196"/>
              <a:gd name="connsiteY1" fmla="*/ 310727 h 3537058"/>
              <a:gd name="connsiteX2" fmla="*/ 3944196 w 3944196"/>
              <a:gd name="connsiteY2" fmla="*/ 2918990 h 3537058"/>
              <a:gd name="connsiteX3" fmla="*/ 220132 w 3944196"/>
              <a:gd name="connsiteY3" fmla="*/ 3537058 h 3537058"/>
              <a:gd name="connsiteX4" fmla="*/ 0 w 3944196"/>
              <a:gd name="connsiteY4" fmla="*/ 0 h 3537058"/>
              <a:gd name="connsiteX0" fmla="*/ 0 w 3944196"/>
              <a:gd name="connsiteY0" fmla="*/ 0 h 3537058"/>
              <a:gd name="connsiteX1" fmla="*/ 3647863 w 3944196"/>
              <a:gd name="connsiteY1" fmla="*/ 310727 h 3537058"/>
              <a:gd name="connsiteX2" fmla="*/ 3944196 w 3944196"/>
              <a:gd name="connsiteY2" fmla="*/ 2896130 h 3537058"/>
              <a:gd name="connsiteX3" fmla="*/ 220132 w 3944196"/>
              <a:gd name="connsiteY3" fmla="*/ 3537058 h 3537058"/>
              <a:gd name="connsiteX4" fmla="*/ 0 w 3944196"/>
              <a:gd name="connsiteY4" fmla="*/ 0 h 3537058"/>
              <a:gd name="connsiteX0" fmla="*/ 0 w 3944196"/>
              <a:gd name="connsiteY0" fmla="*/ 0 h 3537058"/>
              <a:gd name="connsiteX1" fmla="*/ 3647863 w 3944196"/>
              <a:gd name="connsiteY1" fmla="*/ 295487 h 3537058"/>
              <a:gd name="connsiteX2" fmla="*/ 3944196 w 3944196"/>
              <a:gd name="connsiteY2" fmla="*/ 2896130 h 3537058"/>
              <a:gd name="connsiteX3" fmla="*/ 220132 w 3944196"/>
              <a:gd name="connsiteY3" fmla="*/ 3537058 h 3537058"/>
              <a:gd name="connsiteX4" fmla="*/ 0 w 3944196"/>
              <a:gd name="connsiteY4" fmla="*/ 0 h 3537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196" h="3537058">
                <a:moveTo>
                  <a:pt x="0" y="0"/>
                </a:moveTo>
                <a:lnTo>
                  <a:pt x="3647863" y="295487"/>
                </a:lnTo>
                <a:lnTo>
                  <a:pt x="3944196" y="2896130"/>
                </a:lnTo>
                <a:lnTo>
                  <a:pt x="220132" y="3537058"/>
                </a:lnTo>
                <a:lnTo>
                  <a:pt x="0" y="0"/>
                </a:lnTo>
                <a:close/>
              </a:path>
            </a:pathLst>
          </a:custGeom>
          <a:solidFill>
            <a:schemeClr val="bg1">
              <a:lumMod val="95000"/>
            </a:schemeClr>
          </a:solidFill>
          <a:scene3d>
            <a:camera prst="orthographicFront">
              <a:rot lat="1800000" lon="2400000" rev="600000"/>
            </a:camera>
            <a:lightRig rig="threePt" dir="t"/>
          </a:scene3d>
        </p:spPr>
        <p:txBody>
          <a:bodyPr/>
          <a:lstStyle>
            <a:lvl1pPr marL="0" indent="0">
              <a:buNone/>
              <a:defRPr sz="1600"/>
            </a:lvl1pPr>
          </a:lstStyle>
          <a:p>
            <a:endParaRPr lang="en-US"/>
          </a:p>
        </p:txBody>
      </p:sp>
      <p:sp>
        <p:nvSpPr>
          <p:cNvPr id="5" name="Title Placeholder 1"/>
          <p:cNvSpPr>
            <a:spLocks noGrp="1"/>
          </p:cNvSpPr>
          <p:nvPr>
            <p:ph type="title" hasCustomPrompt="1"/>
          </p:nvPr>
        </p:nvSpPr>
        <p:spPr>
          <a:xfrm>
            <a:off x="5535045" y="1893477"/>
            <a:ext cx="5054600" cy="1178457"/>
          </a:xfrm>
          <a:prstGeom prst="rect">
            <a:avLst/>
          </a:prstGeom>
        </p:spPr>
        <p:txBody>
          <a:bodyPr vert="horz" lIns="91440" tIns="45720" rIns="91440" bIns="45720" rtlCol="0" anchor="t">
            <a:noAutofit/>
          </a:bodyPr>
          <a:lstStyle>
            <a:lvl1pPr algn="l">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4504583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14" y="718456"/>
            <a:ext cx="8186059" cy="6139544"/>
          </a:xfrm>
          <a:prstGeom prst="rect">
            <a:avLst/>
          </a:prstGeom>
        </p:spPr>
      </p:pic>
      <p:sp>
        <p:nvSpPr>
          <p:cNvPr id="4" name="Picture Placeholder 6"/>
          <p:cNvSpPr>
            <a:spLocks noGrp="1"/>
          </p:cNvSpPr>
          <p:nvPr>
            <p:ph type="pic" sz="quarter" idx="10"/>
          </p:nvPr>
        </p:nvSpPr>
        <p:spPr>
          <a:xfrm>
            <a:off x="555914" y="2274475"/>
            <a:ext cx="4020396" cy="3537058"/>
          </a:xfrm>
          <a:custGeom>
            <a:avLst/>
            <a:gdLst>
              <a:gd name="connsiteX0" fmla="*/ 0 w 2254250"/>
              <a:gd name="connsiteY0" fmla="*/ 0 h 2100263"/>
              <a:gd name="connsiteX1" fmla="*/ 2254250 w 2254250"/>
              <a:gd name="connsiteY1" fmla="*/ 0 h 2100263"/>
              <a:gd name="connsiteX2" fmla="*/ 2254250 w 2254250"/>
              <a:gd name="connsiteY2" fmla="*/ 2100263 h 2100263"/>
              <a:gd name="connsiteX3" fmla="*/ 0 w 2254250"/>
              <a:gd name="connsiteY3" fmla="*/ 2100263 h 2100263"/>
              <a:gd name="connsiteX4" fmla="*/ 0 w 2254250"/>
              <a:gd name="connsiteY4" fmla="*/ 0 h 2100263"/>
              <a:gd name="connsiteX0" fmla="*/ 0 w 2702983"/>
              <a:gd name="connsiteY0" fmla="*/ 0 h 2421997"/>
              <a:gd name="connsiteX1" fmla="*/ 2702983 w 2702983"/>
              <a:gd name="connsiteY1" fmla="*/ 321734 h 2421997"/>
              <a:gd name="connsiteX2" fmla="*/ 2702983 w 2702983"/>
              <a:gd name="connsiteY2" fmla="*/ 2421997 h 2421997"/>
              <a:gd name="connsiteX3" fmla="*/ 448733 w 2702983"/>
              <a:gd name="connsiteY3" fmla="*/ 2421997 h 2421997"/>
              <a:gd name="connsiteX4" fmla="*/ 0 w 2702983"/>
              <a:gd name="connsiteY4" fmla="*/ 0 h 2421997"/>
              <a:gd name="connsiteX0" fmla="*/ 0 w 3016250"/>
              <a:gd name="connsiteY0" fmla="*/ 0 h 2692930"/>
              <a:gd name="connsiteX1" fmla="*/ 3016250 w 3016250"/>
              <a:gd name="connsiteY1" fmla="*/ 592667 h 2692930"/>
              <a:gd name="connsiteX2" fmla="*/ 3016250 w 3016250"/>
              <a:gd name="connsiteY2" fmla="*/ 2692930 h 2692930"/>
              <a:gd name="connsiteX3" fmla="*/ 762000 w 3016250"/>
              <a:gd name="connsiteY3" fmla="*/ 2692930 h 2692930"/>
              <a:gd name="connsiteX4" fmla="*/ 0 w 3016250"/>
              <a:gd name="connsiteY4" fmla="*/ 0 h 2692930"/>
              <a:gd name="connsiteX0" fmla="*/ 0 w 3100917"/>
              <a:gd name="connsiteY0" fmla="*/ 0 h 2667530"/>
              <a:gd name="connsiteX1" fmla="*/ 3100917 w 3100917"/>
              <a:gd name="connsiteY1" fmla="*/ 567267 h 2667530"/>
              <a:gd name="connsiteX2" fmla="*/ 3100917 w 3100917"/>
              <a:gd name="connsiteY2" fmla="*/ 2667530 h 2667530"/>
              <a:gd name="connsiteX3" fmla="*/ 846667 w 3100917"/>
              <a:gd name="connsiteY3" fmla="*/ 2667530 h 2667530"/>
              <a:gd name="connsiteX4" fmla="*/ 0 w 3100917"/>
              <a:gd name="connsiteY4" fmla="*/ 0 h 2667530"/>
              <a:gd name="connsiteX0" fmla="*/ 0 w 3151717"/>
              <a:gd name="connsiteY0" fmla="*/ 0 h 2675997"/>
              <a:gd name="connsiteX1" fmla="*/ 3151717 w 3151717"/>
              <a:gd name="connsiteY1" fmla="*/ 575734 h 2675997"/>
              <a:gd name="connsiteX2" fmla="*/ 3151717 w 3151717"/>
              <a:gd name="connsiteY2" fmla="*/ 2675997 h 2675997"/>
              <a:gd name="connsiteX3" fmla="*/ 897467 w 3151717"/>
              <a:gd name="connsiteY3" fmla="*/ 2675997 h 2675997"/>
              <a:gd name="connsiteX4" fmla="*/ 0 w 3151717"/>
              <a:gd name="connsiteY4" fmla="*/ 0 h 2675997"/>
              <a:gd name="connsiteX0" fmla="*/ 0 w 3177117"/>
              <a:gd name="connsiteY0" fmla="*/ 0 h 2692930"/>
              <a:gd name="connsiteX1" fmla="*/ 3177117 w 3177117"/>
              <a:gd name="connsiteY1" fmla="*/ 592667 h 2692930"/>
              <a:gd name="connsiteX2" fmla="*/ 3177117 w 3177117"/>
              <a:gd name="connsiteY2" fmla="*/ 2692930 h 2692930"/>
              <a:gd name="connsiteX3" fmla="*/ 922867 w 3177117"/>
              <a:gd name="connsiteY3" fmla="*/ 2692930 h 2692930"/>
              <a:gd name="connsiteX4" fmla="*/ 0 w 3177117"/>
              <a:gd name="connsiteY4" fmla="*/ 0 h 2692930"/>
              <a:gd name="connsiteX0" fmla="*/ 0 w 3177117"/>
              <a:gd name="connsiteY0" fmla="*/ 0 h 2692930"/>
              <a:gd name="connsiteX1" fmla="*/ 3177117 w 3177117"/>
              <a:gd name="connsiteY1" fmla="*/ 592667 h 2692930"/>
              <a:gd name="connsiteX2" fmla="*/ 3177117 w 3177117"/>
              <a:gd name="connsiteY2" fmla="*/ 2692930 h 2692930"/>
              <a:gd name="connsiteX3" fmla="*/ 922867 w 3177117"/>
              <a:gd name="connsiteY3" fmla="*/ 2692930 h 2692930"/>
              <a:gd name="connsiteX4" fmla="*/ 0 w 3177117"/>
              <a:gd name="connsiteY4" fmla="*/ 0 h 2692930"/>
              <a:gd name="connsiteX0" fmla="*/ 0 w 3177117"/>
              <a:gd name="connsiteY0" fmla="*/ 0 h 2938464"/>
              <a:gd name="connsiteX1" fmla="*/ 3177117 w 3177117"/>
              <a:gd name="connsiteY1" fmla="*/ 592667 h 2938464"/>
              <a:gd name="connsiteX2" fmla="*/ 3177117 w 3177117"/>
              <a:gd name="connsiteY2" fmla="*/ 2692930 h 2938464"/>
              <a:gd name="connsiteX3" fmla="*/ 762000 w 3177117"/>
              <a:gd name="connsiteY3" fmla="*/ 2938464 h 2938464"/>
              <a:gd name="connsiteX4" fmla="*/ 0 w 3177117"/>
              <a:gd name="connsiteY4" fmla="*/ 0 h 2938464"/>
              <a:gd name="connsiteX0" fmla="*/ 0 w 3177117"/>
              <a:gd name="connsiteY0" fmla="*/ 0 h 3268664"/>
              <a:gd name="connsiteX1" fmla="*/ 3177117 w 3177117"/>
              <a:gd name="connsiteY1" fmla="*/ 592667 h 3268664"/>
              <a:gd name="connsiteX2" fmla="*/ 3177117 w 3177117"/>
              <a:gd name="connsiteY2" fmla="*/ 2692930 h 3268664"/>
              <a:gd name="connsiteX3" fmla="*/ 668867 w 3177117"/>
              <a:gd name="connsiteY3" fmla="*/ 3268664 h 3268664"/>
              <a:gd name="connsiteX4" fmla="*/ 0 w 3177117"/>
              <a:gd name="connsiteY4" fmla="*/ 0 h 3268664"/>
              <a:gd name="connsiteX0" fmla="*/ 0 w 3177117"/>
              <a:gd name="connsiteY0" fmla="*/ 0 h 3378730"/>
              <a:gd name="connsiteX1" fmla="*/ 3177117 w 3177117"/>
              <a:gd name="connsiteY1" fmla="*/ 592667 h 3378730"/>
              <a:gd name="connsiteX2" fmla="*/ 3177117 w 3177117"/>
              <a:gd name="connsiteY2" fmla="*/ 2692930 h 3378730"/>
              <a:gd name="connsiteX3" fmla="*/ 474134 w 3177117"/>
              <a:gd name="connsiteY3" fmla="*/ 3378730 h 3378730"/>
              <a:gd name="connsiteX4" fmla="*/ 0 w 3177117"/>
              <a:gd name="connsiteY4" fmla="*/ 0 h 3378730"/>
              <a:gd name="connsiteX0" fmla="*/ 0 w 3177117"/>
              <a:gd name="connsiteY0" fmla="*/ 0 h 3319464"/>
              <a:gd name="connsiteX1" fmla="*/ 3177117 w 3177117"/>
              <a:gd name="connsiteY1" fmla="*/ 592667 h 3319464"/>
              <a:gd name="connsiteX2" fmla="*/ 3177117 w 3177117"/>
              <a:gd name="connsiteY2" fmla="*/ 2692930 h 3319464"/>
              <a:gd name="connsiteX3" fmla="*/ 262467 w 3177117"/>
              <a:gd name="connsiteY3" fmla="*/ 3319464 h 3319464"/>
              <a:gd name="connsiteX4" fmla="*/ 0 w 3177117"/>
              <a:gd name="connsiteY4" fmla="*/ 0 h 3319464"/>
              <a:gd name="connsiteX0" fmla="*/ 0 w 3067050"/>
              <a:gd name="connsiteY0" fmla="*/ 0 h 3387197"/>
              <a:gd name="connsiteX1" fmla="*/ 3067050 w 3067050"/>
              <a:gd name="connsiteY1" fmla="*/ 660400 h 3387197"/>
              <a:gd name="connsiteX2" fmla="*/ 3067050 w 3067050"/>
              <a:gd name="connsiteY2" fmla="*/ 2760663 h 3387197"/>
              <a:gd name="connsiteX3" fmla="*/ 152400 w 3067050"/>
              <a:gd name="connsiteY3" fmla="*/ 3387197 h 3387197"/>
              <a:gd name="connsiteX4" fmla="*/ 0 w 3067050"/>
              <a:gd name="connsiteY4" fmla="*/ 0 h 3387197"/>
              <a:gd name="connsiteX0" fmla="*/ 0 w 3067050"/>
              <a:gd name="connsiteY0" fmla="*/ 0 h 3497264"/>
              <a:gd name="connsiteX1" fmla="*/ 3067050 w 3067050"/>
              <a:gd name="connsiteY1" fmla="*/ 660400 h 3497264"/>
              <a:gd name="connsiteX2" fmla="*/ 3067050 w 3067050"/>
              <a:gd name="connsiteY2" fmla="*/ 2760663 h 3497264"/>
              <a:gd name="connsiteX3" fmla="*/ 245533 w 3067050"/>
              <a:gd name="connsiteY3" fmla="*/ 3497264 h 3497264"/>
              <a:gd name="connsiteX4" fmla="*/ 0 w 3067050"/>
              <a:gd name="connsiteY4" fmla="*/ 0 h 3497264"/>
              <a:gd name="connsiteX0" fmla="*/ 0 w 3067050"/>
              <a:gd name="connsiteY0" fmla="*/ 0 h 3480331"/>
              <a:gd name="connsiteX1" fmla="*/ 3067050 w 3067050"/>
              <a:gd name="connsiteY1" fmla="*/ 660400 h 3480331"/>
              <a:gd name="connsiteX2" fmla="*/ 3067050 w 3067050"/>
              <a:gd name="connsiteY2" fmla="*/ 2760663 h 3480331"/>
              <a:gd name="connsiteX3" fmla="*/ 152400 w 3067050"/>
              <a:gd name="connsiteY3" fmla="*/ 3480331 h 3480331"/>
              <a:gd name="connsiteX4" fmla="*/ 0 w 3067050"/>
              <a:gd name="connsiteY4" fmla="*/ 0 h 3480331"/>
              <a:gd name="connsiteX0" fmla="*/ 0 w 3067050"/>
              <a:gd name="connsiteY0" fmla="*/ 0 h 3514197"/>
              <a:gd name="connsiteX1" fmla="*/ 3067050 w 3067050"/>
              <a:gd name="connsiteY1" fmla="*/ 660400 h 3514197"/>
              <a:gd name="connsiteX2" fmla="*/ 3067050 w 3067050"/>
              <a:gd name="connsiteY2" fmla="*/ 2760663 h 3514197"/>
              <a:gd name="connsiteX3" fmla="*/ 186266 w 3067050"/>
              <a:gd name="connsiteY3" fmla="*/ 3514197 h 3514197"/>
              <a:gd name="connsiteX4" fmla="*/ 0 w 3067050"/>
              <a:gd name="connsiteY4" fmla="*/ 0 h 3514197"/>
              <a:gd name="connsiteX0" fmla="*/ 0 w 3092450"/>
              <a:gd name="connsiteY0" fmla="*/ 0 h 3556531"/>
              <a:gd name="connsiteX1" fmla="*/ 3092450 w 3092450"/>
              <a:gd name="connsiteY1" fmla="*/ 702734 h 3556531"/>
              <a:gd name="connsiteX2" fmla="*/ 3092450 w 3092450"/>
              <a:gd name="connsiteY2" fmla="*/ 2802997 h 3556531"/>
              <a:gd name="connsiteX3" fmla="*/ 211666 w 3092450"/>
              <a:gd name="connsiteY3" fmla="*/ 3556531 h 3556531"/>
              <a:gd name="connsiteX4" fmla="*/ 0 w 3092450"/>
              <a:gd name="connsiteY4" fmla="*/ 0 h 3556531"/>
              <a:gd name="connsiteX0" fmla="*/ 0 w 3329517"/>
              <a:gd name="connsiteY0" fmla="*/ 0 h 3556531"/>
              <a:gd name="connsiteX1" fmla="*/ 3329517 w 3329517"/>
              <a:gd name="connsiteY1" fmla="*/ 728134 h 3556531"/>
              <a:gd name="connsiteX2" fmla="*/ 3092450 w 3329517"/>
              <a:gd name="connsiteY2" fmla="*/ 2802997 h 3556531"/>
              <a:gd name="connsiteX3" fmla="*/ 211666 w 3329517"/>
              <a:gd name="connsiteY3" fmla="*/ 3556531 h 3556531"/>
              <a:gd name="connsiteX4" fmla="*/ 0 w 3329517"/>
              <a:gd name="connsiteY4" fmla="*/ 0 h 3556531"/>
              <a:gd name="connsiteX0" fmla="*/ 0 w 3752850"/>
              <a:gd name="connsiteY0" fmla="*/ 0 h 3556531"/>
              <a:gd name="connsiteX1" fmla="*/ 3329517 w 3752850"/>
              <a:gd name="connsiteY1" fmla="*/ 728134 h 3556531"/>
              <a:gd name="connsiteX2" fmla="*/ 3752850 w 3752850"/>
              <a:gd name="connsiteY2" fmla="*/ 3209397 h 3556531"/>
              <a:gd name="connsiteX3" fmla="*/ 211666 w 3752850"/>
              <a:gd name="connsiteY3" fmla="*/ 3556531 h 3556531"/>
              <a:gd name="connsiteX4" fmla="*/ 0 w 3752850"/>
              <a:gd name="connsiteY4" fmla="*/ 0 h 3556531"/>
              <a:gd name="connsiteX0" fmla="*/ 0 w 3752850"/>
              <a:gd name="connsiteY0" fmla="*/ 0 h 3556531"/>
              <a:gd name="connsiteX1" fmla="*/ 3329517 w 3752850"/>
              <a:gd name="connsiteY1" fmla="*/ 728134 h 3556531"/>
              <a:gd name="connsiteX2" fmla="*/ 3752850 w 3752850"/>
              <a:gd name="connsiteY2" fmla="*/ 3040063 h 3556531"/>
              <a:gd name="connsiteX3" fmla="*/ 211666 w 3752850"/>
              <a:gd name="connsiteY3" fmla="*/ 3556531 h 3556531"/>
              <a:gd name="connsiteX4" fmla="*/ 0 w 3752850"/>
              <a:gd name="connsiteY4" fmla="*/ 0 h 3556531"/>
              <a:gd name="connsiteX0" fmla="*/ 0 w 3761317"/>
              <a:gd name="connsiteY0" fmla="*/ 0 h 3556531"/>
              <a:gd name="connsiteX1" fmla="*/ 3329517 w 3761317"/>
              <a:gd name="connsiteY1" fmla="*/ 728134 h 3556531"/>
              <a:gd name="connsiteX2" fmla="*/ 3761317 w 3761317"/>
              <a:gd name="connsiteY2" fmla="*/ 2997730 h 3556531"/>
              <a:gd name="connsiteX3" fmla="*/ 211666 w 3761317"/>
              <a:gd name="connsiteY3" fmla="*/ 3556531 h 3556531"/>
              <a:gd name="connsiteX4" fmla="*/ 0 w 3761317"/>
              <a:gd name="connsiteY4" fmla="*/ 0 h 3556531"/>
              <a:gd name="connsiteX0" fmla="*/ 0 w 3761317"/>
              <a:gd name="connsiteY0" fmla="*/ 0 h 3556531"/>
              <a:gd name="connsiteX1" fmla="*/ 3329517 w 3761317"/>
              <a:gd name="connsiteY1" fmla="*/ 635000 h 3556531"/>
              <a:gd name="connsiteX2" fmla="*/ 3761317 w 3761317"/>
              <a:gd name="connsiteY2" fmla="*/ 2997730 h 3556531"/>
              <a:gd name="connsiteX3" fmla="*/ 211666 w 3761317"/>
              <a:gd name="connsiteY3" fmla="*/ 3556531 h 3556531"/>
              <a:gd name="connsiteX4" fmla="*/ 0 w 3761317"/>
              <a:gd name="connsiteY4" fmla="*/ 0 h 3556531"/>
              <a:gd name="connsiteX0" fmla="*/ 0 w 3761317"/>
              <a:gd name="connsiteY0" fmla="*/ 0 h 3556531"/>
              <a:gd name="connsiteX1" fmla="*/ 3473450 w 3761317"/>
              <a:gd name="connsiteY1" fmla="*/ 541867 h 3556531"/>
              <a:gd name="connsiteX2" fmla="*/ 3761317 w 3761317"/>
              <a:gd name="connsiteY2" fmla="*/ 2997730 h 3556531"/>
              <a:gd name="connsiteX3" fmla="*/ 211666 w 3761317"/>
              <a:gd name="connsiteY3" fmla="*/ 3556531 h 3556531"/>
              <a:gd name="connsiteX4" fmla="*/ 0 w 3761317"/>
              <a:gd name="connsiteY4" fmla="*/ 0 h 3556531"/>
              <a:gd name="connsiteX0" fmla="*/ 0 w 3761317"/>
              <a:gd name="connsiteY0" fmla="*/ 0 h 3556531"/>
              <a:gd name="connsiteX1" fmla="*/ 3464984 w 3761317"/>
              <a:gd name="connsiteY1" fmla="*/ 440267 h 3556531"/>
              <a:gd name="connsiteX2" fmla="*/ 3761317 w 3761317"/>
              <a:gd name="connsiteY2" fmla="*/ 2997730 h 3556531"/>
              <a:gd name="connsiteX3" fmla="*/ 211666 w 3761317"/>
              <a:gd name="connsiteY3" fmla="*/ 3556531 h 3556531"/>
              <a:gd name="connsiteX4" fmla="*/ 0 w 3761317"/>
              <a:gd name="connsiteY4" fmla="*/ 0 h 3556531"/>
              <a:gd name="connsiteX0" fmla="*/ 0 w 3854450"/>
              <a:gd name="connsiteY0" fmla="*/ 0 h 3480331"/>
              <a:gd name="connsiteX1" fmla="*/ 3558117 w 3854450"/>
              <a:gd name="connsiteY1" fmla="*/ 364067 h 3480331"/>
              <a:gd name="connsiteX2" fmla="*/ 3854450 w 3854450"/>
              <a:gd name="connsiteY2" fmla="*/ 2921530 h 3480331"/>
              <a:gd name="connsiteX3" fmla="*/ 304799 w 3854450"/>
              <a:gd name="connsiteY3" fmla="*/ 3480331 h 3480331"/>
              <a:gd name="connsiteX4" fmla="*/ 0 w 3854450"/>
              <a:gd name="connsiteY4" fmla="*/ 0 h 3480331"/>
              <a:gd name="connsiteX0" fmla="*/ 0 w 3854450"/>
              <a:gd name="connsiteY0" fmla="*/ 0 h 3480331"/>
              <a:gd name="connsiteX1" fmla="*/ 3558117 w 3854450"/>
              <a:gd name="connsiteY1" fmla="*/ 364067 h 3480331"/>
              <a:gd name="connsiteX2" fmla="*/ 3854450 w 3854450"/>
              <a:gd name="connsiteY2" fmla="*/ 2921530 h 3480331"/>
              <a:gd name="connsiteX3" fmla="*/ 228599 w 3854450"/>
              <a:gd name="connsiteY3" fmla="*/ 3480331 h 3480331"/>
              <a:gd name="connsiteX4" fmla="*/ 0 w 3854450"/>
              <a:gd name="connsiteY4" fmla="*/ 0 h 3480331"/>
              <a:gd name="connsiteX0" fmla="*/ 0 w 3913716"/>
              <a:gd name="connsiteY0" fmla="*/ 0 h 3480331"/>
              <a:gd name="connsiteX1" fmla="*/ 3558117 w 3913716"/>
              <a:gd name="connsiteY1" fmla="*/ 364067 h 3480331"/>
              <a:gd name="connsiteX2" fmla="*/ 3913716 w 3913716"/>
              <a:gd name="connsiteY2" fmla="*/ 2887663 h 3480331"/>
              <a:gd name="connsiteX3" fmla="*/ 228599 w 3913716"/>
              <a:gd name="connsiteY3" fmla="*/ 3480331 h 3480331"/>
              <a:gd name="connsiteX4" fmla="*/ 0 w 3913716"/>
              <a:gd name="connsiteY4" fmla="*/ 0 h 3480331"/>
              <a:gd name="connsiteX0" fmla="*/ 0 w 3922183"/>
              <a:gd name="connsiteY0" fmla="*/ 0 h 3480331"/>
              <a:gd name="connsiteX1" fmla="*/ 3558117 w 3922183"/>
              <a:gd name="connsiteY1" fmla="*/ 364067 h 3480331"/>
              <a:gd name="connsiteX2" fmla="*/ 3922183 w 3922183"/>
              <a:gd name="connsiteY2" fmla="*/ 2929996 h 3480331"/>
              <a:gd name="connsiteX3" fmla="*/ 228599 w 3922183"/>
              <a:gd name="connsiteY3" fmla="*/ 3480331 h 3480331"/>
              <a:gd name="connsiteX4" fmla="*/ 0 w 3922183"/>
              <a:gd name="connsiteY4" fmla="*/ 0 h 3480331"/>
              <a:gd name="connsiteX0" fmla="*/ 0 w 3896783"/>
              <a:gd name="connsiteY0" fmla="*/ 0 h 3480331"/>
              <a:gd name="connsiteX1" fmla="*/ 3558117 w 3896783"/>
              <a:gd name="connsiteY1" fmla="*/ 364067 h 3480331"/>
              <a:gd name="connsiteX2" fmla="*/ 3896783 w 3896783"/>
              <a:gd name="connsiteY2" fmla="*/ 2929996 h 3480331"/>
              <a:gd name="connsiteX3" fmla="*/ 228599 w 3896783"/>
              <a:gd name="connsiteY3" fmla="*/ 3480331 h 3480331"/>
              <a:gd name="connsiteX4" fmla="*/ 0 w 3896783"/>
              <a:gd name="connsiteY4" fmla="*/ 0 h 3480331"/>
              <a:gd name="connsiteX0" fmla="*/ 0 w 3896783"/>
              <a:gd name="connsiteY0" fmla="*/ 0 h 3480331"/>
              <a:gd name="connsiteX1" fmla="*/ 3583517 w 3896783"/>
              <a:gd name="connsiteY1" fmla="*/ 330200 h 3480331"/>
              <a:gd name="connsiteX2" fmla="*/ 3896783 w 3896783"/>
              <a:gd name="connsiteY2" fmla="*/ 2929996 h 3480331"/>
              <a:gd name="connsiteX3" fmla="*/ 228599 w 3896783"/>
              <a:gd name="connsiteY3" fmla="*/ 3480331 h 3480331"/>
              <a:gd name="connsiteX4" fmla="*/ 0 w 3896783"/>
              <a:gd name="connsiteY4" fmla="*/ 0 h 3480331"/>
              <a:gd name="connsiteX0" fmla="*/ 0 w 3871383"/>
              <a:gd name="connsiteY0" fmla="*/ 0 h 3480331"/>
              <a:gd name="connsiteX1" fmla="*/ 3583517 w 3871383"/>
              <a:gd name="connsiteY1" fmla="*/ 330200 h 3480331"/>
              <a:gd name="connsiteX2" fmla="*/ 3871383 w 3871383"/>
              <a:gd name="connsiteY2" fmla="*/ 2955396 h 3480331"/>
              <a:gd name="connsiteX3" fmla="*/ 228599 w 3871383"/>
              <a:gd name="connsiteY3" fmla="*/ 3480331 h 3480331"/>
              <a:gd name="connsiteX4" fmla="*/ 0 w 3871383"/>
              <a:gd name="connsiteY4" fmla="*/ 0 h 3480331"/>
              <a:gd name="connsiteX0" fmla="*/ 0 w 3896783"/>
              <a:gd name="connsiteY0" fmla="*/ 0 h 3480331"/>
              <a:gd name="connsiteX1" fmla="*/ 3583517 w 3896783"/>
              <a:gd name="connsiteY1" fmla="*/ 330200 h 3480331"/>
              <a:gd name="connsiteX2" fmla="*/ 3896783 w 3896783"/>
              <a:gd name="connsiteY2" fmla="*/ 2913063 h 3480331"/>
              <a:gd name="connsiteX3" fmla="*/ 228599 w 3896783"/>
              <a:gd name="connsiteY3" fmla="*/ 3480331 h 3480331"/>
              <a:gd name="connsiteX4" fmla="*/ 0 w 3896783"/>
              <a:gd name="connsiteY4" fmla="*/ 0 h 3480331"/>
              <a:gd name="connsiteX0" fmla="*/ 0 w 3896783"/>
              <a:gd name="connsiteY0" fmla="*/ 0 h 3480331"/>
              <a:gd name="connsiteX1" fmla="*/ 3600450 w 3896783"/>
              <a:gd name="connsiteY1" fmla="*/ 304800 h 3480331"/>
              <a:gd name="connsiteX2" fmla="*/ 3896783 w 3896783"/>
              <a:gd name="connsiteY2" fmla="*/ 2913063 h 3480331"/>
              <a:gd name="connsiteX3" fmla="*/ 228599 w 3896783"/>
              <a:gd name="connsiteY3" fmla="*/ 3480331 h 3480331"/>
              <a:gd name="connsiteX4" fmla="*/ 0 w 3896783"/>
              <a:gd name="connsiteY4" fmla="*/ 0 h 3480331"/>
              <a:gd name="connsiteX0" fmla="*/ 0 w 3913716"/>
              <a:gd name="connsiteY0" fmla="*/ 0 h 3463398"/>
              <a:gd name="connsiteX1" fmla="*/ 3617383 w 3913716"/>
              <a:gd name="connsiteY1" fmla="*/ 287867 h 3463398"/>
              <a:gd name="connsiteX2" fmla="*/ 3913716 w 3913716"/>
              <a:gd name="connsiteY2" fmla="*/ 2896130 h 3463398"/>
              <a:gd name="connsiteX3" fmla="*/ 245532 w 3913716"/>
              <a:gd name="connsiteY3" fmla="*/ 3463398 h 3463398"/>
              <a:gd name="connsiteX4" fmla="*/ 0 w 3913716"/>
              <a:gd name="connsiteY4" fmla="*/ 0 h 3463398"/>
              <a:gd name="connsiteX0" fmla="*/ 0 w 3913716"/>
              <a:gd name="connsiteY0" fmla="*/ 0 h 3539598"/>
              <a:gd name="connsiteX1" fmla="*/ 3617383 w 3913716"/>
              <a:gd name="connsiteY1" fmla="*/ 287867 h 3539598"/>
              <a:gd name="connsiteX2" fmla="*/ 3913716 w 3913716"/>
              <a:gd name="connsiteY2" fmla="*/ 2896130 h 3539598"/>
              <a:gd name="connsiteX3" fmla="*/ 253998 w 3913716"/>
              <a:gd name="connsiteY3" fmla="*/ 3539598 h 3539598"/>
              <a:gd name="connsiteX4" fmla="*/ 0 w 3913716"/>
              <a:gd name="connsiteY4" fmla="*/ 0 h 3539598"/>
              <a:gd name="connsiteX0" fmla="*/ 0 w 3913716"/>
              <a:gd name="connsiteY0" fmla="*/ 0 h 3514198"/>
              <a:gd name="connsiteX1" fmla="*/ 3617383 w 3913716"/>
              <a:gd name="connsiteY1" fmla="*/ 287867 h 3514198"/>
              <a:gd name="connsiteX2" fmla="*/ 3913716 w 3913716"/>
              <a:gd name="connsiteY2" fmla="*/ 2896130 h 3514198"/>
              <a:gd name="connsiteX3" fmla="*/ 220132 w 3913716"/>
              <a:gd name="connsiteY3" fmla="*/ 3514198 h 3514198"/>
              <a:gd name="connsiteX4" fmla="*/ 0 w 3913716"/>
              <a:gd name="connsiteY4" fmla="*/ 0 h 3514198"/>
              <a:gd name="connsiteX0" fmla="*/ 0 w 3898476"/>
              <a:gd name="connsiteY0" fmla="*/ 0 h 3544678"/>
              <a:gd name="connsiteX1" fmla="*/ 3602143 w 3898476"/>
              <a:gd name="connsiteY1" fmla="*/ 318347 h 3544678"/>
              <a:gd name="connsiteX2" fmla="*/ 3898476 w 3898476"/>
              <a:gd name="connsiteY2" fmla="*/ 2926610 h 3544678"/>
              <a:gd name="connsiteX3" fmla="*/ 204892 w 3898476"/>
              <a:gd name="connsiteY3" fmla="*/ 3544678 h 3544678"/>
              <a:gd name="connsiteX4" fmla="*/ 0 w 3898476"/>
              <a:gd name="connsiteY4" fmla="*/ 0 h 3544678"/>
              <a:gd name="connsiteX0" fmla="*/ 0 w 3944196"/>
              <a:gd name="connsiteY0" fmla="*/ 0 h 3537058"/>
              <a:gd name="connsiteX1" fmla="*/ 3647863 w 3944196"/>
              <a:gd name="connsiteY1" fmla="*/ 310727 h 3537058"/>
              <a:gd name="connsiteX2" fmla="*/ 3944196 w 3944196"/>
              <a:gd name="connsiteY2" fmla="*/ 2918990 h 3537058"/>
              <a:gd name="connsiteX3" fmla="*/ 250612 w 3944196"/>
              <a:gd name="connsiteY3" fmla="*/ 3537058 h 3537058"/>
              <a:gd name="connsiteX4" fmla="*/ 0 w 3944196"/>
              <a:gd name="connsiteY4" fmla="*/ 0 h 3537058"/>
              <a:gd name="connsiteX0" fmla="*/ 0 w 3944196"/>
              <a:gd name="connsiteY0" fmla="*/ 0 h 3537058"/>
              <a:gd name="connsiteX1" fmla="*/ 3647863 w 3944196"/>
              <a:gd name="connsiteY1" fmla="*/ 310727 h 3537058"/>
              <a:gd name="connsiteX2" fmla="*/ 3944196 w 3944196"/>
              <a:gd name="connsiteY2" fmla="*/ 2918990 h 3537058"/>
              <a:gd name="connsiteX3" fmla="*/ 250612 w 3944196"/>
              <a:gd name="connsiteY3" fmla="*/ 3537058 h 3537058"/>
              <a:gd name="connsiteX4" fmla="*/ 0 w 3944196"/>
              <a:gd name="connsiteY4" fmla="*/ 0 h 3537058"/>
              <a:gd name="connsiteX0" fmla="*/ 0 w 3944196"/>
              <a:gd name="connsiteY0" fmla="*/ 0 h 3537058"/>
              <a:gd name="connsiteX1" fmla="*/ 3647863 w 3944196"/>
              <a:gd name="connsiteY1" fmla="*/ 310727 h 3537058"/>
              <a:gd name="connsiteX2" fmla="*/ 3944196 w 3944196"/>
              <a:gd name="connsiteY2" fmla="*/ 2918990 h 3537058"/>
              <a:gd name="connsiteX3" fmla="*/ 227752 w 3944196"/>
              <a:gd name="connsiteY3" fmla="*/ 3537058 h 3537058"/>
              <a:gd name="connsiteX4" fmla="*/ 0 w 3944196"/>
              <a:gd name="connsiteY4" fmla="*/ 0 h 3537058"/>
              <a:gd name="connsiteX0" fmla="*/ 0 w 3944196"/>
              <a:gd name="connsiteY0" fmla="*/ 0 h 3537058"/>
              <a:gd name="connsiteX1" fmla="*/ 3647863 w 3944196"/>
              <a:gd name="connsiteY1" fmla="*/ 310727 h 3537058"/>
              <a:gd name="connsiteX2" fmla="*/ 3944196 w 3944196"/>
              <a:gd name="connsiteY2" fmla="*/ 2918990 h 3537058"/>
              <a:gd name="connsiteX3" fmla="*/ 220132 w 3944196"/>
              <a:gd name="connsiteY3" fmla="*/ 3537058 h 3537058"/>
              <a:gd name="connsiteX4" fmla="*/ 0 w 3944196"/>
              <a:gd name="connsiteY4" fmla="*/ 0 h 3537058"/>
              <a:gd name="connsiteX0" fmla="*/ 0 w 3959436"/>
              <a:gd name="connsiteY0" fmla="*/ 0 h 3537058"/>
              <a:gd name="connsiteX1" fmla="*/ 3647863 w 3959436"/>
              <a:gd name="connsiteY1" fmla="*/ 310727 h 3537058"/>
              <a:gd name="connsiteX2" fmla="*/ 3959436 w 3959436"/>
              <a:gd name="connsiteY2" fmla="*/ 2941850 h 3537058"/>
              <a:gd name="connsiteX3" fmla="*/ 220132 w 3959436"/>
              <a:gd name="connsiteY3" fmla="*/ 3537058 h 3537058"/>
              <a:gd name="connsiteX4" fmla="*/ 0 w 3959436"/>
              <a:gd name="connsiteY4" fmla="*/ 0 h 3537058"/>
              <a:gd name="connsiteX0" fmla="*/ 0 w 3936576"/>
              <a:gd name="connsiteY0" fmla="*/ 0 h 3537058"/>
              <a:gd name="connsiteX1" fmla="*/ 3647863 w 3936576"/>
              <a:gd name="connsiteY1" fmla="*/ 310727 h 3537058"/>
              <a:gd name="connsiteX2" fmla="*/ 3936576 w 3936576"/>
              <a:gd name="connsiteY2" fmla="*/ 2934230 h 3537058"/>
              <a:gd name="connsiteX3" fmla="*/ 220132 w 3936576"/>
              <a:gd name="connsiteY3" fmla="*/ 3537058 h 3537058"/>
              <a:gd name="connsiteX4" fmla="*/ 0 w 3936576"/>
              <a:gd name="connsiteY4" fmla="*/ 0 h 3537058"/>
              <a:gd name="connsiteX0" fmla="*/ 0 w 3944196"/>
              <a:gd name="connsiteY0" fmla="*/ 0 h 3537058"/>
              <a:gd name="connsiteX1" fmla="*/ 3647863 w 3944196"/>
              <a:gd name="connsiteY1" fmla="*/ 310727 h 3537058"/>
              <a:gd name="connsiteX2" fmla="*/ 3944196 w 3944196"/>
              <a:gd name="connsiteY2" fmla="*/ 2918990 h 3537058"/>
              <a:gd name="connsiteX3" fmla="*/ 220132 w 3944196"/>
              <a:gd name="connsiteY3" fmla="*/ 3537058 h 3537058"/>
              <a:gd name="connsiteX4" fmla="*/ 0 w 3944196"/>
              <a:gd name="connsiteY4" fmla="*/ 0 h 3537058"/>
              <a:gd name="connsiteX0" fmla="*/ 0 w 3944196"/>
              <a:gd name="connsiteY0" fmla="*/ 0 h 3537058"/>
              <a:gd name="connsiteX1" fmla="*/ 3647863 w 3944196"/>
              <a:gd name="connsiteY1" fmla="*/ 310727 h 3537058"/>
              <a:gd name="connsiteX2" fmla="*/ 3944196 w 3944196"/>
              <a:gd name="connsiteY2" fmla="*/ 2896130 h 3537058"/>
              <a:gd name="connsiteX3" fmla="*/ 220132 w 3944196"/>
              <a:gd name="connsiteY3" fmla="*/ 3537058 h 3537058"/>
              <a:gd name="connsiteX4" fmla="*/ 0 w 3944196"/>
              <a:gd name="connsiteY4" fmla="*/ 0 h 3537058"/>
              <a:gd name="connsiteX0" fmla="*/ 0 w 3944196"/>
              <a:gd name="connsiteY0" fmla="*/ 0 h 3537058"/>
              <a:gd name="connsiteX1" fmla="*/ 3647863 w 3944196"/>
              <a:gd name="connsiteY1" fmla="*/ 295487 h 3537058"/>
              <a:gd name="connsiteX2" fmla="*/ 3944196 w 3944196"/>
              <a:gd name="connsiteY2" fmla="*/ 2896130 h 3537058"/>
              <a:gd name="connsiteX3" fmla="*/ 220132 w 3944196"/>
              <a:gd name="connsiteY3" fmla="*/ 3537058 h 3537058"/>
              <a:gd name="connsiteX4" fmla="*/ 0 w 3944196"/>
              <a:gd name="connsiteY4" fmla="*/ 0 h 3537058"/>
              <a:gd name="connsiteX0" fmla="*/ 0 w 3922424"/>
              <a:gd name="connsiteY0" fmla="*/ 0 h 3645915"/>
              <a:gd name="connsiteX1" fmla="*/ 3626091 w 3922424"/>
              <a:gd name="connsiteY1" fmla="*/ 404344 h 3645915"/>
              <a:gd name="connsiteX2" fmla="*/ 3922424 w 3922424"/>
              <a:gd name="connsiteY2" fmla="*/ 3004987 h 3645915"/>
              <a:gd name="connsiteX3" fmla="*/ 198360 w 3922424"/>
              <a:gd name="connsiteY3" fmla="*/ 3645915 h 3645915"/>
              <a:gd name="connsiteX4" fmla="*/ 0 w 3922424"/>
              <a:gd name="connsiteY4" fmla="*/ 0 h 3645915"/>
              <a:gd name="connsiteX0" fmla="*/ 0 w 3955082"/>
              <a:gd name="connsiteY0" fmla="*/ 0 h 3569715"/>
              <a:gd name="connsiteX1" fmla="*/ 3658749 w 3955082"/>
              <a:gd name="connsiteY1" fmla="*/ 328144 h 3569715"/>
              <a:gd name="connsiteX2" fmla="*/ 3955082 w 3955082"/>
              <a:gd name="connsiteY2" fmla="*/ 2928787 h 3569715"/>
              <a:gd name="connsiteX3" fmla="*/ 231018 w 3955082"/>
              <a:gd name="connsiteY3" fmla="*/ 3569715 h 3569715"/>
              <a:gd name="connsiteX4" fmla="*/ 0 w 3955082"/>
              <a:gd name="connsiteY4" fmla="*/ 0 h 3569715"/>
              <a:gd name="connsiteX0" fmla="*/ 0 w 3944196"/>
              <a:gd name="connsiteY0" fmla="*/ 0 h 3580601"/>
              <a:gd name="connsiteX1" fmla="*/ 3647863 w 3944196"/>
              <a:gd name="connsiteY1" fmla="*/ 339030 h 3580601"/>
              <a:gd name="connsiteX2" fmla="*/ 3944196 w 3944196"/>
              <a:gd name="connsiteY2" fmla="*/ 2939673 h 3580601"/>
              <a:gd name="connsiteX3" fmla="*/ 220132 w 3944196"/>
              <a:gd name="connsiteY3" fmla="*/ 3580601 h 3580601"/>
              <a:gd name="connsiteX4" fmla="*/ 0 w 3944196"/>
              <a:gd name="connsiteY4" fmla="*/ 0 h 3580601"/>
              <a:gd name="connsiteX0" fmla="*/ 0 w 3944196"/>
              <a:gd name="connsiteY0" fmla="*/ 0 h 3580601"/>
              <a:gd name="connsiteX1" fmla="*/ 3811149 w 3944196"/>
              <a:gd name="connsiteY1" fmla="*/ 284602 h 3580601"/>
              <a:gd name="connsiteX2" fmla="*/ 3944196 w 3944196"/>
              <a:gd name="connsiteY2" fmla="*/ 2939673 h 3580601"/>
              <a:gd name="connsiteX3" fmla="*/ 220132 w 3944196"/>
              <a:gd name="connsiteY3" fmla="*/ 3580601 h 3580601"/>
              <a:gd name="connsiteX4" fmla="*/ 0 w 3944196"/>
              <a:gd name="connsiteY4" fmla="*/ 0 h 3580601"/>
              <a:gd name="connsiteX0" fmla="*/ 0 w 3944196"/>
              <a:gd name="connsiteY0" fmla="*/ 0 h 3580601"/>
              <a:gd name="connsiteX1" fmla="*/ 3724063 w 3944196"/>
              <a:gd name="connsiteY1" fmla="*/ 175745 h 3580601"/>
              <a:gd name="connsiteX2" fmla="*/ 3944196 w 3944196"/>
              <a:gd name="connsiteY2" fmla="*/ 2939673 h 3580601"/>
              <a:gd name="connsiteX3" fmla="*/ 220132 w 3944196"/>
              <a:gd name="connsiteY3" fmla="*/ 3580601 h 3580601"/>
              <a:gd name="connsiteX4" fmla="*/ 0 w 3944196"/>
              <a:gd name="connsiteY4" fmla="*/ 0 h 3580601"/>
              <a:gd name="connsiteX0" fmla="*/ 0 w 3944196"/>
              <a:gd name="connsiteY0" fmla="*/ 0 h 3580601"/>
              <a:gd name="connsiteX1" fmla="*/ 3702292 w 3944196"/>
              <a:gd name="connsiteY1" fmla="*/ 153973 h 3580601"/>
              <a:gd name="connsiteX2" fmla="*/ 3944196 w 3944196"/>
              <a:gd name="connsiteY2" fmla="*/ 2939673 h 3580601"/>
              <a:gd name="connsiteX3" fmla="*/ 220132 w 3944196"/>
              <a:gd name="connsiteY3" fmla="*/ 3580601 h 3580601"/>
              <a:gd name="connsiteX4" fmla="*/ 0 w 3944196"/>
              <a:gd name="connsiteY4" fmla="*/ 0 h 3580601"/>
              <a:gd name="connsiteX0" fmla="*/ 0 w 3944196"/>
              <a:gd name="connsiteY0" fmla="*/ 0 h 3580601"/>
              <a:gd name="connsiteX1" fmla="*/ 3724063 w 3944196"/>
              <a:gd name="connsiteY1" fmla="*/ 153973 h 3580601"/>
              <a:gd name="connsiteX2" fmla="*/ 3944196 w 3944196"/>
              <a:gd name="connsiteY2" fmla="*/ 2939673 h 3580601"/>
              <a:gd name="connsiteX3" fmla="*/ 220132 w 3944196"/>
              <a:gd name="connsiteY3" fmla="*/ 3580601 h 3580601"/>
              <a:gd name="connsiteX4" fmla="*/ 0 w 3944196"/>
              <a:gd name="connsiteY4" fmla="*/ 0 h 3580601"/>
              <a:gd name="connsiteX0" fmla="*/ 0 w 3944196"/>
              <a:gd name="connsiteY0" fmla="*/ 0 h 3613258"/>
              <a:gd name="connsiteX1" fmla="*/ 3724063 w 3944196"/>
              <a:gd name="connsiteY1" fmla="*/ 186630 h 3613258"/>
              <a:gd name="connsiteX2" fmla="*/ 3944196 w 3944196"/>
              <a:gd name="connsiteY2" fmla="*/ 2972330 h 3613258"/>
              <a:gd name="connsiteX3" fmla="*/ 220132 w 3944196"/>
              <a:gd name="connsiteY3" fmla="*/ 3613258 h 3613258"/>
              <a:gd name="connsiteX4" fmla="*/ 0 w 3944196"/>
              <a:gd name="connsiteY4" fmla="*/ 0 h 3613258"/>
              <a:gd name="connsiteX0" fmla="*/ 0 w 3922424"/>
              <a:gd name="connsiteY0" fmla="*/ 0 h 3591487"/>
              <a:gd name="connsiteX1" fmla="*/ 3702291 w 3922424"/>
              <a:gd name="connsiteY1" fmla="*/ 164859 h 3591487"/>
              <a:gd name="connsiteX2" fmla="*/ 3922424 w 3922424"/>
              <a:gd name="connsiteY2" fmla="*/ 2950559 h 3591487"/>
              <a:gd name="connsiteX3" fmla="*/ 198360 w 3922424"/>
              <a:gd name="connsiteY3" fmla="*/ 3591487 h 3591487"/>
              <a:gd name="connsiteX4" fmla="*/ 0 w 3922424"/>
              <a:gd name="connsiteY4" fmla="*/ 0 h 3591487"/>
              <a:gd name="connsiteX0" fmla="*/ 0 w 3944196"/>
              <a:gd name="connsiteY0" fmla="*/ 0 h 3591487"/>
              <a:gd name="connsiteX1" fmla="*/ 3724063 w 3944196"/>
              <a:gd name="connsiteY1" fmla="*/ 164859 h 3591487"/>
              <a:gd name="connsiteX2" fmla="*/ 3944196 w 3944196"/>
              <a:gd name="connsiteY2" fmla="*/ 2950559 h 3591487"/>
              <a:gd name="connsiteX3" fmla="*/ 220132 w 3944196"/>
              <a:gd name="connsiteY3" fmla="*/ 3591487 h 3591487"/>
              <a:gd name="connsiteX4" fmla="*/ 0 w 3944196"/>
              <a:gd name="connsiteY4" fmla="*/ 0 h 3591487"/>
              <a:gd name="connsiteX0" fmla="*/ 0 w 3944196"/>
              <a:gd name="connsiteY0" fmla="*/ 0 h 3580601"/>
              <a:gd name="connsiteX1" fmla="*/ 3724063 w 3944196"/>
              <a:gd name="connsiteY1" fmla="*/ 164859 h 3580601"/>
              <a:gd name="connsiteX2" fmla="*/ 3944196 w 3944196"/>
              <a:gd name="connsiteY2" fmla="*/ 2950559 h 3580601"/>
              <a:gd name="connsiteX3" fmla="*/ 263675 w 3944196"/>
              <a:gd name="connsiteY3" fmla="*/ 3580601 h 3580601"/>
              <a:gd name="connsiteX4" fmla="*/ 0 w 3944196"/>
              <a:gd name="connsiteY4" fmla="*/ 0 h 3580601"/>
              <a:gd name="connsiteX0" fmla="*/ 0 w 3944196"/>
              <a:gd name="connsiteY0" fmla="*/ 0 h 3526172"/>
              <a:gd name="connsiteX1" fmla="*/ 3724063 w 3944196"/>
              <a:gd name="connsiteY1" fmla="*/ 164859 h 3526172"/>
              <a:gd name="connsiteX2" fmla="*/ 3944196 w 3944196"/>
              <a:gd name="connsiteY2" fmla="*/ 2950559 h 3526172"/>
              <a:gd name="connsiteX3" fmla="*/ 209246 w 3944196"/>
              <a:gd name="connsiteY3" fmla="*/ 3526172 h 3526172"/>
              <a:gd name="connsiteX4" fmla="*/ 0 w 3944196"/>
              <a:gd name="connsiteY4" fmla="*/ 0 h 3526172"/>
              <a:gd name="connsiteX0" fmla="*/ 0 w 3944196"/>
              <a:gd name="connsiteY0" fmla="*/ 0 h 3504401"/>
              <a:gd name="connsiteX1" fmla="*/ 3724063 w 3944196"/>
              <a:gd name="connsiteY1" fmla="*/ 164859 h 3504401"/>
              <a:gd name="connsiteX2" fmla="*/ 3944196 w 3944196"/>
              <a:gd name="connsiteY2" fmla="*/ 2950559 h 3504401"/>
              <a:gd name="connsiteX3" fmla="*/ 176589 w 3944196"/>
              <a:gd name="connsiteY3" fmla="*/ 3504401 h 3504401"/>
              <a:gd name="connsiteX4" fmla="*/ 0 w 3944196"/>
              <a:gd name="connsiteY4" fmla="*/ 0 h 3504401"/>
              <a:gd name="connsiteX0" fmla="*/ 0 w 3987739"/>
              <a:gd name="connsiteY0" fmla="*/ 0 h 3504401"/>
              <a:gd name="connsiteX1" fmla="*/ 3724063 w 3987739"/>
              <a:gd name="connsiteY1" fmla="*/ 164859 h 3504401"/>
              <a:gd name="connsiteX2" fmla="*/ 3987739 w 3987739"/>
              <a:gd name="connsiteY2" fmla="*/ 2885245 h 3504401"/>
              <a:gd name="connsiteX3" fmla="*/ 176589 w 3987739"/>
              <a:gd name="connsiteY3" fmla="*/ 3504401 h 3504401"/>
              <a:gd name="connsiteX4" fmla="*/ 0 w 3987739"/>
              <a:gd name="connsiteY4" fmla="*/ 0 h 3504401"/>
              <a:gd name="connsiteX0" fmla="*/ 0 w 3987739"/>
              <a:gd name="connsiteY0" fmla="*/ 0 h 3504401"/>
              <a:gd name="connsiteX1" fmla="*/ 3724063 w 3987739"/>
              <a:gd name="connsiteY1" fmla="*/ 164859 h 3504401"/>
              <a:gd name="connsiteX2" fmla="*/ 3987739 w 3987739"/>
              <a:gd name="connsiteY2" fmla="*/ 2830816 h 3504401"/>
              <a:gd name="connsiteX3" fmla="*/ 176589 w 3987739"/>
              <a:gd name="connsiteY3" fmla="*/ 3504401 h 3504401"/>
              <a:gd name="connsiteX4" fmla="*/ 0 w 3987739"/>
              <a:gd name="connsiteY4" fmla="*/ 0 h 3504401"/>
              <a:gd name="connsiteX0" fmla="*/ 0 w 3987739"/>
              <a:gd name="connsiteY0" fmla="*/ 0 h 3504401"/>
              <a:gd name="connsiteX1" fmla="*/ 3724063 w 3987739"/>
              <a:gd name="connsiteY1" fmla="*/ 164859 h 3504401"/>
              <a:gd name="connsiteX2" fmla="*/ 3987739 w 3987739"/>
              <a:gd name="connsiteY2" fmla="*/ 2863473 h 3504401"/>
              <a:gd name="connsiteX3" fmla="*/ 176589 w 3987739"/>
              <a:gd name="connsiteY3" fmla="*/ 3504401 h 3504401"/>
              <a:gd name="connsiteX4" fmla="*/ 0 w 3987739"/>
              <a:gd name="connsiteY4" fmla="*/ 0 h 3504401"/>
              <a:gd name="connsiteX0" fmla="*/ 0 w 3998624"/>
              <a:gd name="connsiteY0" fmla="*/ 0 h 3504401"/>
              <a:gd name="connsiteX1" fmla="*/ 3724063 w 3998624"/>
              <a:gd name="connsiteY1" fmla="*/ 164859 h 3504401"/>
              <a:gd name="connsiteX2" fmla="*/ 3998624 w 3998624"/>
              <a:gd name="connsiteY2" fmla="*/ 2830816 h 3504401"/>
              <a:gd name="connsiteX3" fmla="*/ 176589 w 3998624"/>
              <a:gd name="connsiteY3" fmla="*/ 3504401 h 3504401"/>
              <a:gd name="connsiteX4" fmla="*/ 0 w 3998624"/>
              <a:gd name="connsiteY4" fmla="*/ 0 h 3504401"/>
              <a:gd name="connsiteX0" fmla="*/ 0 w 3998624"/>
              <a:gd name="connsiteY0" fmla="*/ 0 h 3526172"/>
              <a:gd name="connsiteX1" fmla="*/ 3724063 w 3998624"/>
              <a:gd name="connsiteY1" fmla="*/ 164859 h 3526172"/>
              <a:gd name="connsiteX2" fmla="*/ 3998624 w 3998624"/>
              <a:gd name="connsiteY2" fmla="*/ 2830816 h 3526172"/>
              <a:gd name="connsiteX3" fmla="*/ 187475 w 3998624"/>
              <a:gd name="connsiteY3" fmla="*/ 3526172 h 3526172"/>
              <a:gd name="connsiteX4" fmla="*/ 0 w 3998624"/>
              <a:gd name="connsiteY4" fmla="*/ 0 h 3526172"/>
              <a:gd name="connsiteX0" fmla="*/ 0 w 4020396"/>
              <a:gd name="connsiteY0" fmla="*/ 0 h 3537058"/>
              <a:gd name="connsiteX1" fmla="*/ 3745835 w 4020396"/>
              <a:gd name="connsiteY1" fmla="*/ 175745 h 3537058"/>
              <a:gd name="connsiteX2" fmla="*/ 4020396 w 4020396"/>
              <a:gd name="connsiteY2" fmla="*/ 2841702 h 3537058"/>
              <a:gd name="connsiteX3" fmla="*/ 209247 w 4020396"/>
              <a:gd name="connsiteY3" fmla="*/ 3537058 h 3537058"/>
              <a:gd name="connsiteX4" fmla="*/ 0 w 4020396"/>
              <a:gd name="connsiteY4" fmla="*/ 0 h 3537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0396" h="3537058">
                <a:moveTo>
                  <a:pt x="0" y="0"/>
                </a:moveTo>
                <a:lnTo>
                  <a:pt x="3745835" y="175745"/>
                </a:lnTo>
                <a:lnTo>
                  <a:pt x="4020396" y="2841702"/>
                </a:lnTo>
                <a:lnTo>
                  <a:pt x="209247" y="3537058"/>
                </a:lnTo>
                <a:lnTo>
                  <a:pt x="0" y="0"/>
                </a:lnTo>
                <a:close/>
              </a:path>
            </a:pathLst>
          </a:custGeom>
          <a:solidFill>
            <a:schemeClr val="bg1">
              <a:lumMod val="95000"/>
            </a:schemeClr>
          </a:solidFill>
          <a:scene3d>
            <a:camera prst="orthographicFront">
              <a:rot lat="1800000" lon="2400000" rev="600000"/>
            </a:camera>
            <a:lightRig rig="threePt" dir="t"/>
          </a:scene3d>
        </p:spPr>
        <p:txBody>
          <a:bodyPr/>
          <a:lstStyle>
            <a:lvl1pPr marL="0" indent="0">
              <a:buNone/>
              <a:defRPr sz="1600"/>
            </a:lvl1pPr>
          </a:lstStyle>
          <a:p>
            <a:endParaRPr lang="en-US"/>
          </a:p>
        </p:txBody>
      </p:sp>
      <p:sp>
        <p:nvSpPr>
          <p:cNvPr id="5" name="Title Placeholder 1"/>
          <p:cNvSpPr>
            <a:spLocks noGrp="1"/>
          </p:cNvSpPr>
          <p:nvPr>
            <p:ph type="title" hasCustomPrompt="1"/>
          </p:nvPr>
        </p:nvSpPr>
        <p:spPr>
          <a:xfrm>
            <a:off x="6214673" y="3953328"/>
            <a:ext cx="5054600" cy="1178457"/>
          </a:xfrm>
          <a:prstGeom prst="rect">
            <a:avLst/>
          </a:prstGeom>
        </p:spPr>
        <p:txBody>
          <a:bodyPr vert="horz" lIns="91440" tIns="45720" rIns="91440" bIns="45720" rtlCol="0" anchor="t">
            <a:noAutofit/>
          </a:bodyPr>
          <a:lstStyle>
            <a:lvl1pPr algn="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08127076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26040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5_Custom Layout">
    <p:spTree>
      <p:nvGrpSpPr>
        <p:cNvPr id="1" name=""/>
        <p:cNvGrpSpPr/>
        <p:nvPr/>
      </p:nvGrpSpPr>
      <p:grpSpPr>
        <a:xfrm>
          <a:off x="0" y="0"/>
          <a:ext cx="0" cy="0"/>
          <a:chOff x="0" y="0"/>
          <a:chExt cx="0" cy="0"/>
        </a:xfrm>
      </p:grpSpPr>
      <p:sp>
        <p:nvSpPr>
          <p:cNvPr id="4" name="Picture Placeholder 7"/>
          <p:cNvSpPr>
            <a:spLocks noGrp="1"/>
          </p:cNvSpPr>
          <p:nvPr>
            <p:ph type="pic" sz="quarter" idx="11"/>
          </p:nvPr>
        </p:nvSpPr>
        <p:spPr>
          <a:xfrm>
            <a:off x="0" y="0"/>
            <a:ext cx="121920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829338" y="1498600"/>
            <a:ext cx="4711700" cy="1612900"/>
          </a:xfrm>
          <a:prstGeom prst="rect">
            <a:avLst/>
          </a:prstGeom>
        </p:spPr>
        <p:txBody>
          <a:bodyPr vert="horz" lIns="91440" tIns="45720" rIns="91440" bIns="45720" rtlCol="0" anchor="t">
            <a:normAutofit/>
          </a:bodyPr>
          <a:lstStyle>
            <a:lvl1pPr algn="l">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89238198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5"/>
          <p:cNvSpPr txBox="1">
            <a:spLocks/>
          </p:cNvSpPr>
          <p:nvPr userDrawn="1"/>
        </p:nvSpPr>
        <p:spPr>
          <a:xfrm>
            <a:off x="10489642" y="288472"/>
            <a:ext cx="14084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spc="600"/>
              <a:t>Page </a:t>
            </a:r>
            <a:fld id="{700FE6C1-53D2-4B4A-A041-B539D8DA3A16}" type="slidenum">
              <a:rPr lang="en-US" sz="1000" b="0" spc="600" smtClean="0">
                <a:latin typeface="+mn-lt"/>
              </a:rPr>
              <a:pPr algn="r"/>
              <a:t>‹#›</a:t>
            </a:fld>
            <a:endParaRPr lang="en-US" sz="1000" b="0" spc="600">
              <a:latin typeface="+mn-lt"/>
            </a:endParaRPr>
          </a:p>
        </p:txBody>
      </p:sp>
      <p:sp>
        <p:nvSpPr>
          <p:cNvPr id="7" name="Slide Number Placeholder 5"/>
          <p:cNvSpPr txBox="1">
            <a:spLocks/>
          </p:cNvSpPr>
          <p:nvPr userDrawn="1"/>
        </p:nvSpPr>
        <p:spPr>
          <a:xfrm>
            <a:off x="300612" y="288471"/>
            <a:ext cx="36617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b="1" i="0" spc="0">
                <a:latin typeface="+mj-lt"/>
              </a:rPr>
              <a:t>VAGABOND</a:t>
            </a:r>
            <a:r>
              <a:rPr lang="en-US" sz="1000" spc="600"/>
              <a:t> Presentation</a:t>
            </a:r>
            <a:endParaRPr lang="en-US" sz="1000" b="0" spc="600">
              <a:latin typeface="+mn-lt"/>
            </a:endParaRPr>
          </a:p>
        </p:txBody>
      </p:sp>
    </p:spTree>
    <p:extLst>
      <p:ext uri="{BB962C8B-B14F-4D97-AF65-F5344CB8AC3E}">
        <p14:creationId xmlns:p14="http://schemas.microsoft.com/office/powerpoint/2010/main" val="2215256800"/>
      </p:ext>
    </p:extLst>
  </p:cSld>
  <p:clrMap bg1="lt1" tx1="dk1" bg2="lt2" tx2="dk2" accent1="accent1" accent2="accent2" accent3="accent3" accent4="accent4" accent5="accent5" accent6="accent6" hlink="hlink" folHlink="folHlink"/>
  <p:sldLayoutIdLst>
    <p:sldLayoutId id="2147483737" r:id="rId1"/>
    <p:sldLayoutId id="2147483757" r:id="rId2"/>
    <p:sldLayoutId id="2147483649" r:id="rId3"/>
    <p:sldLayoutId id="2147483650" r:id="rId4"/>
    <p:sldLayoutId id="2147483689" r:id="rId5"/>
    <p:sldLayoutId id="2147483657" r:id="rId6"/>
    <p:sldLayoutId id="2147483658" r:id="rId7"/>
    <p:sldLayoutId id="2147483690" r:id="rId8"/>
    <p:sldLayoutId id="2147483653" r:id="rId9"/>
    <p:sldLayoutId id="2147483654" r:id="rId10"/>
    <p:sldLayoutId id="2147483651" r:id="rId11"/>
    <p:sldLayoutId id="2147483660" r:id="rId12"/>
    <p:sldLayoutId id="2147483661" r:id="rId13"/>
    <p:sldLayoutId id="2147483691" r:id="rId14"/>
    <p:sldLayoutId id="2147483655" r:id="rId15"/>
    <p:sldLayoutId id="2147483656" r:id="rId16"/>
    <p:sldLayoutId id="2147483659" r:id="rId17"/>
    <p:sldLayoutId id="2147483663" r:id="rId18"/>
    <p:sldLayoutId id="2147483664" r:id="rId19"/>
    <p:sldLayoutId id="2147483692" r:id="rId20"/>
    <p:sldLayoutId id="2147483662" r:id="rId21"/>
    <p:sldLayoutId id="2147483666" r:id="rId22"/>
    <p:sldLayoutId id="2147483665" r:id="rId23"/>
    <p:sldLayoutId id="2147483667" r:id="rId24"/>
    <p:sldLayoutId id="2147483668" r:id="rId25"/>
    <p:sldLayoutId id="2147483693" r:id="rId26"/>
    <p:sldLayoutId id="2147483669" r:id="rId27"/>
    <p:sldLayoutId id="2147483670" r:id="rId28"/>
    <p:sldLayoutId id="2147483671" r:id="rId29"/>
    <p:sldLayoutId id="2147483672" r:id="rId30"/>
    <p:sldLayoutId id="2147483694" r:id="rId31"/>
    <p:sldLayoutId id="2147483673" r:id="rId32"/>
    <p:sldLayoutId id="2147483674" r:id="rId33"/>
    <p:sldLayoutId id="2147483675" r:id="rId34"/>
    <p:sldLayoutId id="2147483676" r:id="rId35"/>
    <p:sldLayoutId id="2147483679" r:id="rId36"/>
    <p:sldLayoutId id="2147483680" r:id="rId37"/>
    <p:sldLayoutId id="2147483696" r:id="rId38"/>
    <p:sldLayoutId id="2147483677" r:id="rId39"/>
    <p:sldLayoutId id="2147483678" r:id="rId40"/>
    <p:sldLayoutId id="2147483681" r:id="rId41"/>
    <p:sldLayoutId id="2147483684" r:id="rId42"/>
    <p:sldLayoutId id="2147483685" r:id="rId43"/>
    <p:sldLayoutId id="2147483698" r:id="rId44"/>
    <p:sldLayoutId id="2147483682" r:id="rId45"/>
    <p:sldLayoutId id="2147483683" r:id="rId46"/>
    <p:sldLayoutId id="2147483686" r:id="rId47"/>
    <p:sldLayoutId id="2147483699" r:id="rId48"/>
    <p:sldLayoutId id="2147483733" r:id="rId49"/>
    <p:sldLayoutId id="2147483700" r:id="rId50"/>
    <p:sldLayoutId id="2147483701" r:id="rId51"/>
    <p:sldLayoutId id="2147483688" r:id="rId52"/>
    <p:sldLayoutId id="2147483750" r:id="rId53"/>
    <p:sldLayoutId id="2147483751" r:id="rId54"/>
    <p:sldLayoutId id="2147483752" r:id="rId55"/>
    <p:sldLayoutId id="2147483756" r:id="rId56"/>
    <p:sldLayoutId id="2147483754" r:id="rId57"/>
    <p:sldLayoutId id="2147483755" r:id="rId58"/>
    <p:sldLayoutId id="2147483753" r:id="rId59"/>
    <p:sldLayoutId id="2147483652" r:id="rId60"/>
    <p:sldLayoutId id="2147483687" r:id="rId61"/>
    <p:sldLayoutId id="2147483702" r:id="rId62"/>
    <p:sldLayoutId id="2147483703" r:id="rId63"/>
    <p:sldLayoutId id="2147483705" r:id="rId64"/>
    <p:sldLayoutId id="2147483736" r:id="rId65"/>
    <p:sldLayoutId id="2147483707" r:id="rId66"/>
    <p:sldLayoutId id="2147483748" r:id="rId67"/>
    <p:sldLayoutId id="2147483704" r:id="rId68"/>
    <p:sldLayoutId id="2147483706" r:id="rId69"/>
    <p:sldLayoutId id="2147483740" r:id="rId70"/>
    <p:sldLayoutId id="2147483741" r:id="rId71"/>
    <p:sldLayoutId id="2147483742" r:id="rId72"/>
    <p:sldLayoutId id="2147483734" r:id="rId73"/>
    <p:sldLayoutId id="2147483738" r:id="rId74"/>
    <p:sldLayoutId id="2147483739" r:id="rId75"/>
    <p:sldLayoutId id="2147483746" r:id="rId76"/>
    <p:sldLayoutId id="2147483744" r:id="rId77"/>
    <p:sldLayoutId id="2147483747" r:id="rId78"/>
    <p:sldLayoutId id="2147483745" r:id="rId79"/>
    <p:sldLayoutId id="2147483725" r:id="rId80"/>
    <p:sldLayoutId id="2147483735" r:id="rId81"/>
    <p:sldLayoutId id="2147483708" r:id="rId82"/>
    <p:sldLayoutId id="2147483709" r:id="rId83"/>
    <p:sldLayoutId id="2147483710" r:id="rId84"/>
    <p:sldLayoutId id="2147483723" r:id="rId85"/>
    <p:sldLayoutId id="2147483712" r:id="rId86"/>
    <p:sldLayoutId id="2147483713" r:id="rId87"/>
    <p:sldLayoutId id="2147483714" r:id="rId88"/>
    <p:sldLayoutId id="2147483711" r:id="rId89"/>
    <p:sldLayoutId id="2147483715" r:id="rId90"/>
    <p:sldLayoutId id="2147483716" r:id="rId91"/>
    <p:sldLayoutId id="2147483717" r:id="rId92"/>
    <p:sldLayoutId id="2147483718" r:id="rId93"/>
    <p:sldLayoutId id="2147483722" r:id="rId94"/>
    <p:sldLayoutId id="2147483719" r:id="rId95"/>
    <p:sldLayoutId id="2147483720" r:id="rId96"/>
    <p:sldLayoutId id="2147483721" r:id="rId97"/>
    <p:sldLayoutId id="2147483726" r:id="rId98"/>
    <p:sldLayoutId id="2147483727" r:id="rId99"/>
    <p:sldLayoutId id="2147483729" r:id="rId100"/>
    <p:sldLayoutId id="2147483730" r:id="rId101"/>
    <p:sldLayoutId id="2147483731" r:id="rId102"/>
    <p:sldLayoutId id="2147483732" r:id="rId103"/>
    <p:sldLayoutId id="2147483743" r:id="rId10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7.xml"/><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51.xml"/><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57.xml"/><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68.xml"/><Relationship Id="rId4" Type="http://schemas.openxmlformats.org/officeDocument/2006/relationships/image" Target="../media/image4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51.png"/><Relationship Id="rId2" Type="http://schemas.openxmlformats.org/officeDocument/2006/relationships/image" Target="../media/image46.emf"/><Relationship Id="rId1" Type="http://schemas.openxmlformats.org/officeDocument/2006/relationships/slideLayout" Target="../slideLayouts/slideLayout80.xml"/><Relationship Id="rId6" Type="http://schemas.openxmlformats.org/officeDocument/2006/relationships/image" Target="../media/image50.emf"/><Relationship Id="rId5" Type="http://schemas.openxmlformats.org/officeDocument/2006/relationships/image" Target="../media/image49.png"/><Relationship Id="rId4" Type="http://schemas.openxmlformats.org/officeDocument/2006/relationships/image" Target="../media/image48.emf"/></Relationships>
</file>

<file path=ppt/slides/_rels/slide2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86.xml"/></Relationships>
</file>

<file path=ppt/slides/_rels/slide2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88.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89.xml"/><Relationship Id="rId4" Type="http://schemas.openxmlformats.org/officeDocument/2006/relationships/image" Target="../media/image57.jpeg"/></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3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95.xml"/></Relationships>
</file>

<file path=ppt/slides/_rels/slide3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97.xml"/></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8.xml"/></Relationships>
</file>

<file path=ppt/slides/_rels/slide3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9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99.xml"/></Relationships>
</file>

<file path=ppt/slides/_rels/slide39.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00.xml"/></Relationships>
</file>

<file path=ppt/slides/_rels/slide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01.xml"/></Relationships>
</file>

<file path=ppt/slides/_rels/slide4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02.xml"/></Relationships>
</file>

<file path=ppt/slides/_rels/slide4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03.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813" b="7813"/>
          <a:stretch>
            <a:fillRect/>
          </a:stretch>
        </p:blipFill>
        <p:spPr/>
      </p:pic>
      <p:sp>
        <p:nvSpPr>
          <p:cNvPr id="3" name="Title 2"/>
          <p:cNvSpPr>
            <a:spLocks noGrp="1"/>
          </p:cNvSpPr>
          <p:nvPr>
            <p:ph type="title"/>
          </p:nvPr>
        </p:nvSpPr>
        <p:spPr/>
        <p:txBody>
          <a:bodyPr>
            <a:normAutofit/>
          </a:bodyPr>
          <a:lstStyle/>
          <a:p>
            <a:r>
              <a:rPr lang="en-US" sz="6500"/>
              <a:t>VAGABOND</a:t>
            </a:r>
            <a:r>
              <a:rPr lang="en-US"/>
              <a:t/>
            </a:r>
            <a:br>
              <a:rPr lang="en-US"/>
            </a:br>
            <a:r>
              <a:rPr lang="en-US" sz="3000"/>
              <a:t>PRESENTATION</a:t>
            </a:r>
          </a:p>
        </p:txBody>
      </p:sp>
      <p:sp>
        <p:nvSpPr>
          <p:cNvPr id="11" name="Rectangle 10"/>
          <p:cNvSpPr/>
          <p:nvPr/>
        </p:nvSpPr>
        <p:spPr>
          <a:xfrm>
            <a:off x="5328803" y="5645044"/>
            <a:ext cx="1534394" cy="246221"/>
          </a:xfrm>
          <a:prstGeom prst="rect">
            <a:avLst/>
          </a:prstGeom>
        </p:spPr>
        <p:txBody>
          <a:bodyPr wrap="none">
            <a:spAutoFit/>
          </a:bodyPr>
          <a:lstStyle/>
          <a:p>
            <a:pPr algn="ctr"/>
            <a:r>
              <a:rPr lang="en-US" sz="1000" b="1" spc="300">
                <a:solidFill>
                  <a:schemeClr val="bg1"/>
                </a:solidFill>
                <a:latin typeface="Lato" panose="020F0502020204030203" pitchFamily="34" charset="0"/>
              </a:rPr>
              <a:t>SCROLL DOWN</a:t>
            </a:r>
            <a:endParaRPr lang="en-US" sz="1000" b="1" spc="300">
              <a:solidFill>
                <a:schemeClr val="bg1"/>
              </a:solidFill>
            </a:endParaRPr>
          </a:p>
        </p:txBody>
      </p:sp>
      <p:grpSp>
        <p:nvGrpSpPr>
          <p:cNvPr id="13" name="Group 9"/>
          <p:cNvGrpSpPr>
            <a:grpSpLocks noChangeAspect="1"/>
          </p:cNvGrpSpPr>
          <p:nvPr/>
        </p:nvGrpSpPr>
        <p:grpSpPr bwMode="auto">
          <a:xfrm>
            <a:off x="5984875" y="5997811"/>
            <a:ext cx="222250" cy="339725"/>
            <a:chOff x="3840" y="3833"/>
            <a:chExt cx="140" cy="214"/>
          </a:xfrm>
          <a:solidFill>
            <a:schemeClr val="bg1"/>
          </a:solidFill>
        </p:grpSpPr>
        <p:sp>
          <p:nvSpPr>
            <p:cNvPr id="15" name="Freeform 10"/>
            <p:cNvSpPr>
              <a:spLocks noEditPoints="1"/>
            </p:cNvSpPr>
            <p:nvPr/>
          </p:nvSpPr>
          <p:spPr bwMode="auto">
            <a:xfrm>
              <a:off x="3840" y="3833"/>
              <a:ext cx="140" cy="214"/>
            </a:xfrm>
            <a:custGeom>
              <a:avLst/>
              <a:gdLst>
                <a:gd name="T0" fmla="*/ 118 w 237"/>
                <a:gd name="T1" fmla="*/ 365 h 365"/>
                <a:gd name="T2" fmla="*/ 0 w 237"/>
                <a:gd name="T3" fmla="*/ 247 h 365"/>
                <a:gd name="T4" fmla="*/ 0 w 237"/>
                <a:gd name="T5" fmla="*/ 119 h 365"/>
                <a:gd name="T6" fmla="*/ 118 w 237"/>
                <a:gd name="T7" fmla="*/ 0 h 365"/>
                <a:gd name="T8" fmla="*/ 237 w 237"/>
                <a:gd name="T9" fmla="*/ 119 h 365"/>
                <a:gd name="T10" fmla="*/ 237 w 237"/>
                <a:gd name="T11" fmla="*/ 247 h 365"/>
                <a:gd name="T12" fmla="*/ 118 w 237"/>
                <a:gd name="T13" fmla="*/ 365 h 365"/>
                <a:gd name="T14" fmla="*/ 118 w 237"/>
                <a:gd name="T15" fmla="*/ 24 h 365"/>
                <a:gd name="T16" fmla="*/ 24 w 237"/>
                <a:gd name="T17" fmla="*/ 119 h 365"/>
                <a:gd name="T18" fmla="*/ 24 w 237"/>
                <a:gd name="T19" fmla="*/ 247 h 365"/>
                <a:gd name="T20" fmla="*/ 118 w 237"/>
                <a:gd name="T21" fmla="*/ 341 h 365"/>
                <a:gd name="T22" fmla="*/ 213 w 237"/>
                <a:gd name="T23" fmla="*/ 247 h 365"/>
                <a:gd name="T24" fmla="*/ 213 w 237"/>
                <a:gd name="T25" fmla="*/ 119 h 365"/>
                <a:gd name="T26" fmla="*/ 118 w 237"/>
                <a:gd name="T27" fmla="*/ 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7" h="365">
                  <a:moveTo>
                    <a:pt x="118" y="365"/>
                  </a:moveTo>
                  <a:cubicBezTo>
                    <a:pt x="53" y="365"/>
                    <a:pt x="0" y="312"/>
                    <a:pt x="0" y="247"/>
                  </a:cubicBezTo>
                  <a:cubicBezTo>
                    <a:pt x="0" y="119"/>
                    <a:pt x="0" y="119"/>
                    <a:pt x="0" y="119"/>
                  </a:cubicBezTo>
                  <a:cubicBezTo>
                    <a:pt x="0" y="53"/>
                    <a:pt x="53" y="0"/>
                    <a:pt x="118" y="0"/>
                  </a:cubicBezTo>
                  <a:cubicBezTo>
                    <a:pt x="184" y="0"/>
                    <a:pt x="237" y="53"/>
                    <a:pt x="237" y="119"/>
                  </a:cubicBezTo>
                  <a:cubicBezTo>
                    <a:pt x="237" y="247"/>
                    <a:pt x="237" y="247"/>
                    <a:pt x="237" y="247"/>
                  </a:cubicBezTo>
                  <a:cubicBezTo>
                    <a:pt x="237" y="312"/>
                    <a:pt x="184" y="365"/>
                    <a:pt x="118" y="365"/>
                  </a:cubicBezTo>
                  <a:close/>
                  <a:moveTo>
                    <a:pt x="118" y="24"/>
                  </a:moveTo>
                  <a:cubicBezTo>
                    <a:pt x="66" y="24"/>
                    <a:pt x="24" y="66"/>
                    <a:pt x="24" y="119"/>
                  </a:cubicBezTo>
                  <a:cubicBezTo>
                    <a:pt x="24" y="247"/>
                    <a:pt x="24" y="247"/>
                    <a:pt x="24" y="247"/>
                  </a:cubicBezTo>
                  <a:cubicBezTo>
                    <a:pt x="24" y="299"/>
                    <a:pt x="66" y="341"/>
                    <a:pt x="118" y="341"/>
                  </a:cubicBezTo>
                  <a:cubicBezTo>
                    <a:pt x="171" y="341"/>
                    <a:pt x="213" y="299"/>
                    <a:pt x="213" y="247"/>
                  </a:cubicBezTo>
                  <a:cubicBezTo>
                    <a:pt x="213" y="119"/>
                    <a:pt x="213" y="119"/>
                    <a:pt x="213" y="119"/>
                  </a:cubicBezTo>
                  <a:cubicBezTo>
                    <a:pt x="213" y="66"/>
                    <a:pt x="171" y="24"/>
                    <a:pt x="11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p:cNvSpPr>
            <p:nvPr/>
          </p:nvSpPr>
          <p:spPr bwMode="auto">
            <a:xfrm>
              <a:off x="3903" y="3866"/>
              <a:ext cx="14" cy="52"/>
            </a:xfrm>
            <a:custGeom>
              <a:avLst/>
              <a:gdLst>
                <a:gd name="T0" fmla="*/ 12 w 24"/>
                <a:gd name="T1" fmla="*/ 89 h 89"/>
                <a:gd name="T2" fmla="*/ 0 w 24"/>
                <a:gd name="T3" fmla="*/ 77 h 89"/>
                <a:gd name="T4" fmla="*/ 0 w 24"/>
                <a:gd name="T5" fmla="*/ 12 h 89"/>
                <a:gd name="T6" fmla="*/ 12 w 24"/>
                <a:gd name="T7" fmla="*/ 0 h 89"/>
                <a:gd name="T8" fmla="*/ 24 w 24"/>
                <a:gd name="T9" fmla="*/ 12 h 89"/>
                <a:gd name="T10" fmla="*/ 24 w 24"/>
                <a:gd name="T11" fmla="*/ 77 h 89"/>
                <a:gd name="T12" fmla="*/ 12 w 24"/>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24" h="89">
                  <a:moveTo>
                    <a:pt x="12" y="89"/>
                  </a:moveTo>
                  <a:cubicBezTo>
                    <a:pt x="6" y="89"/>
                    <a:pt x="0" y="84"/>
                    <a:pt x="0" y="77"/>
                  </a:cubicBezTo>
                  <a:cubicBezTo>
                    <a:pt x="0" y="12"/>
                    <a:pt x="0" y="12"/>
                    <a:pt x="0" y="12"/>
                  </a:cubicBezTo>
                  <a:cubicBezTo>
                    <a:pt x="0" y="6"/>
                    <a:pt x="6" y="0"/>
                    <a:pt x="12" y="0"/>
                  </a:cubicBezTo>
                  <a:cubicBezTo>
                    <a:pt x="19" y="0"/>
                    <a:pt x="24" y="6"/>
                    <a:pt x="24" y="12"/>
                  </a:cubicBezTo>
                  <a:cubicBezTo>
                    <a:pt x="24" y="77"/>
                    <a:pt x="24" y="77"/>
                    <a:pt x="24" y="77"/>
                  </a:cubicBezTo>
                  <a:cubicBezTo>
                    <a:pt x="24" y="84"/>
                    <a:pt x="19" y="89"/>
                    <a:pt x="12"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04862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41285"/>
            <a:ext cx="1988582" cy="3172705"/>
          </a:xfrm>
        </p:spPr>
        <p:txBody>
          <a:bodyPr/>
          <a:lstStyle/>
          <a:p>
            <a:r>
              <a:rPr lang="en-US">
                <a:solidFill>
                  <a:schemeClr val="bg1"/>
                </a:solidFill>
              </a:rPr>
              <a:t>Plant Your Perfect Trip</a:t>
            </a:r>
          </a:p>
        </p:txBody>
      </p:sp>
      <p:sp>
        <p:nvSpPr>
          <p:cNvPr id="4" name="Title 1"/>
          <p:cNvSpPr txBox="1">
            <a:spLocks/>
          </p:cNvSpPr>
          <p:nvPr/>
        </p:nvSpPr>
        <p:spPr>
          <a:xfrm>
            <a:off x="3334460" y="1941286"/>
            <a:ext cx="1545772" cy="75429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700" b="1" kern="1200">
                <a:solidFill>
                  <a:schemeClr val="tx1"/>
                </a:solidFill>
                <a:latin typeface="Montserrat" panose="02000505000000020004" pitchFamily="2" charset="0"/>
                <a:ea typeface="+mj-ea"/>
                <a:cs typeface="+mj-cs"/>
              </a:defRPr>
            </a:lvl1pPr>
          </a:lstStyle>
          <a:p>
            <a:r>
              <a:rPr lang="en-US" sz="5000">
                <a:solidFill>
                  <a:schemeClr val="accent1"/>
                </a:solidFill>
              </a:rPr>
              <a:t>150</a:t>
            </a:r>
          </a:p>
        </p:txBody>
      </p:sp>
      <p:sp>
        <p:nvSpPr>
          <p:cNvPr id="6" name="Rectangle 5"/>
          <p:cNvSpPr/>
          <p:nvPr/>
        </p:nvSpPr>
        <p:spPr>
          <a:xfrm>
            <a:off x="3429686" y="2695582"/>
            <a:ext cx="2183014" cy="323165"/>
          </a:xfrm>
          <a:prstGeom prst="rect">
            <a:avLst/>
          </a:prstGeom>
        </p:spPr>
        <p:txBody>
          <a:bodyPr wrap="square">
            <a:spAutoFit/>
          </a:bodyPr>
          <a:lstStyle/>
          <a:p>
            <a:pPr>
              <a:spcAft>
                <a:spcPts val="500"/>
              </a:spcAft>
            </a:pPr>
            <a:r>
              <a:rPr lang="en-US" sz="1500" b="1">
                <a:solidFill>
                  <a:schemeClr val="bg1">
                    <a:lumMod val="65000"/>
                  </a:schemeClr>
                </a:solidFill>
                <a:latin typeface="Lato" panose="020F0502020204030203" pitchFamily="34" charset="0"/>
              </a:rPr>
              <a:t>Your Title</a:t>
            </a:r>
          </a:p>
        </p:txBody>
      </p:sp>
      <p:sp>
        <p:nvSpPr>
          <p:cNvPr id="7" name="Title 1"/>
          <p:cNvSpPr txBox="1">
            <a:spLocks/>
          </p:cNvSpPr>
          <p:nvPr/>
        </p:nvSpPr>
        <p:spPr>
          <a:xfrm>
            <a:off x="6231657" y="1941286"/>
            <a:ext cx="1545772" cy="75429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700" b="1" kern="1200">
                <a:solidFill>
                  <a:schemeClr val="tx1"/>
                </a:solidFill>
                <a:latin typeface="Montserrat" panose="02000505000000020004" pitchFamily="2" charset="0"/>
                <a:ea typeface="+mj-ea"/>
                <a:cs typeface="+mj-cs"/>
              </a:defRPr>
            </a:lvl1pPr>
          </a:lstStyle>
          <a:p>
            <a:r>
              <a:rPr lang="en-US" sz="5000">
                <a:solidFill>
                  <a:schemeClr val="accent1"/>
                </a:solidFill>
              </a:rPr>
              <a:t>264</a:t>
            </a:r>
          </a:p>
        </p:txBody>
      </p:sp>
      <p:sp>
        <p:nvSpPr>
          <p:cNvPr id="8" name="Rectangle 7"/>
          <p:cNvSpPr/>
          <p:nvPr/>
        </p:nvSpPr>
        <p:spPr>
          <a:xfrm>
            <a:off x="6326883" y="2695582"/>
            <a:ext cx="2183014" cy="323165"/>
          </a:xfrm>
          <a:prstGeom prst="rect">
            <a:avLst/>
          </a:prstGeom>
        </p:spPr>
        <p:txBody>
          <a:bodyPr wrap="square">
            <a:spAutoFit/>
          </a:bodyPr>
          <a:lstStyle/>
          <a:p>
            <a:pPr>
              <a:spcAft>
                <a:spcPts val="500"/>
              </a:spcAft>
            </a:pPr>
            <a:r>
              <a:rPr lang="en-US" sz="1500" b="1">
                <a:solidFill>
                  <a:schemeClr val="bg1">
                    <a:lumMod val="65000"/>
                  </a:schemeClr>
                </a:solidFill>
                <a:latin typeface="Lato" panose="020F0502020204030203" pitchFamily="34" charset="0"/>
              </a:rPr>
              <a:t>Your Title</a:t>
            </a:r>
          </a:p>
        </p:txBody>
      </p:sp>
      <p:sp>
        <p:nvSpPr>
          <p:cNvPr id="9" name="Title 1"/>
          <p:cNvSpPr txBox="1">
            <a:spLocks/>
          </p:cNvSpPr>
          <p:nvPr/>
        </p:nvSpPr>
        <p:spPr>
          <a:xfrm>
            <a:off x="9033628" y="1941286"/>
            <a:ext cx="1545772" cy="75429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700" b="1" kern="1200">
                <a:solidFill>
                  <a:schemeClr val="tx1"/>
                </a:solidFill>
                <a:latin typeface="Montserrat" panose="02000505000000020004" pitchFamily="2" charset="0"/>
                <a:ea typeface="+mj-ea"/>
                <a:cs typeface="+mj-cs"/>
              </a:defRPr>
            </a:lvl1pPr>
          </a:lstStyle>
          <a:p>
            <a:r>
              <a:rPr lang="en-US" sz="5000">
                <a:solidFill>
                  <a:schemeClr val="accent1"/>
                </a:solidFill>
              </a:rPr>
              <a:t>812</a:t>
            </a:r>
          </a:p>
        </p:txBody>
      </p:sp>
      <p:sp>
        <p:nvSpPr>
          <p:cNvPr id="10" name="Rectangle 9"/>
          <p:cNvSpPr/>
          <p:nvPr/>
        </p:nvSpPr>
        <p:spPr>
          <a:xfrm>
            <a:off x="9128854" y="2695582"/>
            <a:ext cx="2183014" cy="323165"/>
          </a:xfrm>
          <a:prstGeom prst="rect">
            <a:avLst/>
          </a:prstGeom>
        </p:spPr>
        <p:txBody>
          <a:bodyPr wrap="square">
            <a:spAutoFit/>
          </a:bodyPr>
          <a:lstStyle/>
          <a:p>
            <a:pPr>
              <a:spcAft>
                <a:spcPts val="500"/>
              </a:spcAft>
            </a:pPr>
            <a:r>
              <a:rPr lang="en-US" sz="1500" b="1">
                <a:solidFill>
                  <a:schemeClr val="bg1">
                    <a:lumMod val="65000"/>
                  </a:schemeClr>
                </a:solidFill>
                <a:latin typeface="Lato" panose="020F0502020204030203" pitchFamily="34" charset="0"/>
              </a:rPr>
              <a:t>Your Title</a:t>
            </a:r>
          </a:p>
        </p:txBody>
      </p:sp>
      <p:sp>
        <p:nvSpPr>
          <p:cNvPr id="11" name="TextBox 10"/>
          <p:cNvSpPr txBox="1"/>
          <p:nvPr/>
        </p:nvSpPr>
        <p:spPr>
          <a:xfrm>
            <a:off x="3429686" y="3175000"/>
            <a:ext cx="2183014" cy="1477328"/>
          </a:xfrm>
          <a:prstGeom prst="rect">
            <a:avLst/>
          </a:prstGeom>
          <a:noFill/>
        </p:spPr>
        <p:txBody>
          <a:bodyPr wrap="square" rtlCol="0" anchor="t">
            <a:spAutoFit/>
          </a:bodyPr>
          <a:lstStyle/>
          <a:p>
            <a:r>
              <a:rPr lang="en-US" sz="1500">
                <a:solidFill>
                  <a:schemeClr val="bg1"/>
                </a:solidFill>
                <a:latin typeface="Lato" panose="020F0502020204030203" pitchFamily="34" charset="0"/>
              </a:rPr>
              <a:t>Urna justo bibendum justo, vitae luctus massa purus non dui. Morbi tellus lacus, tincidunt non. Donec sed eros et eros faucibus tristique. </a:t>
            </a:r>
          </a:p>
        </p:txBody>
      </p:sp>
      <p:sp>
        <p:nvSpPr>
          <p:cNvPr id="12" name="TextBox 11"/>
          <p:cNvSpPr txBox="1"/>
          <p:nvPr/>
        </p:nvSpPr>
        <p:spPr>
          <a:xfrm>
            <a:off x="6326883" y="3175000"/>
            <a:ext cx="2183014" cy="1477328"/>
          </a:xfrm>
          <a:prstGeom prst="rect">
            <a:avLst/>
          </a:prstGeom>
          <a:noFill/>
        </p:spPr>
        <p:txBody>
          <a:bodyPr wrap="square" rtlCol="0" anchor="t">
            <a:spAutoFit/>
          </a:bodyPr>
          <a:lstStyle/>
          <a:p>
            <a:r>
              <a:rPr lang="en-US" sz="1500">
                <a:solidFill>
                  <a:schemeClr val="bg1"/>
                </a:solidFill>
                <a:latin typeface="Lato" panose="020F0502020204030203" pitchFamily="34" charset="0"/>
              </a:rPr>
              <a:t>Nam a pulvinar odio. Etiam pretium iaculis mauris a lobortis. Maecenas consectetur est quis dolor feugiat, non consequat arcu.</a:t>
            </a:r>
          </a:p>
        </p:txBody>
      </p:sp>
      <p:sp>
        <p:nvSpPr>
          <p:cNvPr id="13" name="TextBox 12"/>
          <p:cNvSpPr txBox="1"/>
          <p:nvPr/>
        </p:nvSpPr>
        <p:spPr>
          <a:xfrm>
            <a:off x="9128854" y="3174999"/>
            <a:ext cx="2183014" cy="1477328"/>
          </a:xfrm>
          <a:prstGeom prst="rect">
            <a:avLst/>
          </a:prstGeom>
          <a:noFill/>
        </p:spPr>
        <p:txBody>
          <a:bodyPr wrap="square" rtlCol="0" anchor="t">
            <a:spAutoFit/>
          </a:bodyPr>
          <a:lstStyle/>
          <a:p>
            <a:r>
              <a:rPr lang="fr-FR" sz="1500">
                <a:solidFill>
                  <a:schemeClr val="bg1"/>
                </a:solidFill>
                <a:latin typeface="Lato" panose="020F0502020204030203" pitchFamily="34" charset="0"/>
              </a:rPr>
              <a:t>Pellentesque blandit sed ultricies tortor. Suspendisse in nibh. Aliquam accumsan tincidunt blandit vivamus tincidunt.</a:t>
            </a:r>
            <a:endParaRPr lang="en-US" sz="1500">
              <a:solidFill>
                <a:schemeClr val="bg1"/>
              </a:solidFill>
              <a:latin typeface="Lato" panose="020F0502020204030203" pitchFamily="34" charset="0"/>
            </a:endParaRPr>
          </a:p>
        </p:txBody>
      </p:sp>
      <p:sp>
        <p:nvSpPr>
          <p:cNvPr id="14" name="Slide Number Placeholder 5"/>
          <p:cNvSpPr txBox="1">
            <a:spLocks/>
          </p:cNvSpPr>
          <p:nvPr/>
        </p:nvSpPr>
        <p:spPr>
          <a:xfrm>
            <a:off x="10489642" y="288472"/>
            <a:ext cx="14084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spc="600">
                <a:solidFill>
                  <a:schemeClr val="bg1"/>
                </a:solidFill>
              </a:rPr>
              <a:t>Page </a:t>
            </a:r>
            <a:fld id="{700FE6C1-53D2-4B4A-A041-B539D8DA3A16}" type="slidenum">
              <a:rPr lang="en-US" sz="1000" b="0" spc="600" smtClean="0">
                <a:solidFill>
                  <a:schemeClr val="bg1"/>
                </a:solidFill>
                <a:latin typeface="+mn-lt"/>
              </a:rPr>
              <a:pPr algn="r"/>
              <a:t>10</a:t>
            </a:fld>
            <a:endParaRPr lang="en-US" sz="1000" b="0" spc="600">
              <a:solidFill>
                <a:schemeClr val="bg1"/>
              </a:solidFill>
              <a:latin typeface="+mn-lt"/>
            </a:endParaRPr>
          </a:p>
        </p:txBody>
      </p:sp>
      <p:sp>
        <p:nvSpPr>
          <p:cNvPr id="15" name="Slide Number Placeholder 5"/>
          <p:cNvSpPr txBox="1">
            <a:spLocks/>
          </p:cNvSpPr>
          <p:nvPr/>
        </p:nvSpPr>
        <p:spPr>
          <a:xfrm>
            <a:off x="300612" y="288471"/>
            <a:ext cx="36617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b="1" i="0" spc="0">
                <a:solidFill>
                  <a:schemeClr val="bg1"/>
                </a:solidFill>
                <a:latin typeface="+mj-lt"/>
              </a:rPr>
              <a:t>VAGABOND</a:t>
            </a:r>
            <a:r>
              <a:rPr lang="en-US" sz="1000" spc="600">
                <a:solidFill>
                  <a:schemeClr val="bg1"/>
                </a:solidFill>
              </a:rPr>
              <a:t> Presentation</a:t>
            </a:r>
            <a:endParaRPr lang="en-US" sz="1000" b="0" spc="600">
              <a:solidFill>
                <a:schemeClr val="bg1"/>
              </a:solidFill>
            </a:endParaRPr>
          </a:p>
        </p:txBody>
      </p:sp>
    </p:spTree>
    <p:extLst>
      <p:ext uri="{BB962C8B-B14F-4D97-AF65-F5344CB8AC3E}">
        <p14:creationId xmlns:p14="http://schemas.microsoft.com/office/powerpoint/2010/main" val="226730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xEl>
                                              <p:pRg st="0" end="0"/>
                                            </p:txEl>
                                          </p:spTgt>
                                        </p:tgtEl>
                                        <p:attrNameLst>
                                          <p:attrName>r</p:attrName>
                                        </p:attrNameLst>
                                      </p:cBhvr>
                                    </p:animRot>
                                    <p:animRot by="-240000">
                                      <p:cBhvr>
                                        <p:cTn id="7" dur="200" fill="hold">
                                          <p:stCondLst>
                                            <p:cond delay="200"/>
                                          </p:stCondLst>
                                        </p:cTn>
                                        <p:tgtEl>
                                          <p:spTgt spid="4">
                                            <p:txEl>
                                              <p:pRg st="0" end="0"/>
                                            </p:txEl>
                                          </p:spTgt>
                                        </p:tgtEl>
                                        <p:attrNameLst>
                                          <p:attrName>r</p:attrName>
                                        </p:attrNameLst>
                                      </p:cBhvr>
                                    </p:animRot>
                                    <p:animRot by="240000">
                                      <p:cBhvr>
                                        <p:cTn id="8" dur="200" fill="hold">
                                          <p:stCondLst>
                                            <p:cond delay="400"/>
                                          </p:stCondLst>
                                        </p:cTn>
                                        <p:tgtEl>
                                          <p:spTgt spid="4">
                                            <p:txEl>
                                              <p:pRg st="0" end="0"/>
                                            </p:txEl>
                                          </p:spTgt>
                                        </p:tgtEl>
                                        <p:attrNameLst>
                                          <p:attrName>r</p:attrName>
                                        </p:attrNameLst>
                                      </p:cBhvr>
                                    </p:animRot>
                                    <p:animRot by="-240000">
                                      <p:cBhvr>
                                        <p:cTn id="9" dur="200" fill="hold">
                                          <p:stCondLst>
                                            <p:cond delay="600"/>
                                          </p:stCondLst>
                                        </p:cTn>
                                        <p:tgtEl>
                                          <p:spTgt spid="4">
                                            <p:txEl>
                                              <p:pRg st="0" end="0"/>
                                            </p:txEl>
                                          </p:spTgt>
                                        </p:tgtEl>
                                        <p:attrNameLst>
                                          <p:attrName>r</p:attrName>
                                        </p:attrNameLst>
                                      </p:cBhvr>
                                    </p:animRot>
                                    <p:animRot by="120000">
                                      <p:cBhvr>
                                        <p:cTn id="10" dur="200" fill="hold">
                                          <p:stCondLst>
                                            <p:cond delay="800"/>
                                          </p:stCondLst>
                                        </p:cTn>
                                        <p:tgtEl>
                                          <p:spTgt spid="4">
                                            <p:txEl>
                                              <p:pRg st="0" end="0"/>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xEl>
                                              <p:pRg st="0" end="0"/>
                                            </p:txEl>
                                          </p:spTgt>
                                        </p:tgtEl>
                                        <p:attrNameLst>
                                          <p:attrName>r</p:attrName>
                                        </p:attrNameLst>
                                      </p:cBhvr>
                                    </p:animRot>
                                    <p:animRot by="-240000">
                                      <p:cBhvr>
                                        <p:cTn id="15" dur="200" fill="hold">
                                          <p:stCondLst>
                                            <p:cond delay="200"/>
                                          </p:stCondLst>
                                        </p:cTn>
                                        <p:tgtEl>
                                          <p:spTgt spid="7">
                                            <p:txEl>
                                              <p:pRg st="0" end="0"/>
                                            </p:txEl>
                                          </p:spTgt>
                                        </p:tgtEl>
                                        <p:attrNameLst>
                                          <p:attrName>r</p:attrName>
                                        </p:attrNameLst>
                                      </p:cBhvr>
                                    </p:animRot>
                                    <p:animRot by="240000">
                                      <p:cBhvr>
                                        <p:cTn id="16" dur="200" fill="hold">
                                          <p:stCondLst>
                                            <p:cond delay="400"/>
                                          </p:stCondLst>
                                        </p:cTn>
                                        <p:tgtEl>
                                          <p:spTgt spid="7">
                                            <p:txEl>
                                              <p:pRg st="0" end="0"/>
                                            </p:txEl>
                                          </p:spTgt>
                                        </p:tgtEl>
                                        <p:attrNameLst>
                                          <p:attrName>r</p:attrName>
                                        </p:attrNameLst>
                                      </p:cBhvr>
                                    </p:animRot>
                                    <p:animRot by="-240000">
                                      <p:cBhvr>
                                        <p:cTn id="17" dur="200" fill="hold">
                                          <p:stCondLst>
                                            <p:cond delay="600"/>
                                          </p:stCondLst>
                                        </p:cTn>
                                        <p:tgtEl>
                                          <p:spTgt spid="7">
                                            <p:txEl>
                                              <p:pRg st="0" end="0"/>
                                            </p:txEl>
                                          </p:spTgt>
                                        </p:tgtEl>
                                        <p:attrNameLst>
                                          <p:attrName>r</p:attrName>
                                        </p:attrNameLst>
                                      </p:cBhvr>
                                    </p:animRot>
                                    <p:animRot by="120000">
                                      <p:cBhvr>
                                        <p:cTn id="18" dur="200" fill="hold">
                                          <p:stCondLst>
                                            <p:cond delay="800"/>
                                          </p:stCondLst>
                                        </p:cTn>
                                        <p:tgtEl>
                                          <p:spTgt spid="7">
                                            <p:txEl>
                                              <p:pRg st="0" end="0"/>
                                            </p:txEl>
                                          </p:spTgt>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9">
                                            <p:txEl>
                                              <p:pRg st="0" end="0"/>
                                            </p:txEl>
                                          </p:spTgt>
                                        </p:tgtEl>
                                        <p:attrNameLst>
                                          <p:attrName>r</p:attrName>
                                        </p:attrNameLst>
                                      </p:cBhvr>
                                    </p:animRot>
                                    <p:animRot by="-240000">
                                      <p:cBhvr>
                                        <p:cTn id="23" dur="200" fill="hold">
                                          <p:stCondLst>
                                            <p:cond delay="200"/>
                                          </p:stCondLst>
                                        </p:cTn>
                                        <p:tgtEl>
                                          <p:spTgt spid="9">
                                            <p:txEl>
                                              <p:pRg st="0" end="0"/>
                                            </p:txEl>
                                          </p:spTgt>
                                        </p:tgtEl>
                                        <p:attrNameLst>
                                          <p:attrName>r</p:attrName>
                                        </p:attrNameLst>
                                      </p:cBhvr>
                                    </p:animRot>
                                    <p:animRot by="240000">
                                      <p:cBhvr>
                                        <p:cTn id="24" dur="200" fill="hold">
                                          <p:stCondLst>
                                            <p:cond delay="400"/>
                                          </p:stCondLst>
                                        </p:cTn>
                                        <p:tgtEl>
                                          <p:spTgt spid="9">
                                            <p:txEl>
                                              <p:pRg st="0" end="0"/>
                                            </p:txEl>
                                          </p:spTgt>
                                        </p:tgtEl>
                                        <p:attrNameLst>
                                          <p:attrName>r</p:attrName>
                                        </p:attrNameLst>
                                      </p:cBhvr>
                                    </p:animRot>
                                    <p:animRot by="-240000">
                                      <p:cBhvr>
                                        <p:cTn id="25" dur="200" fill="hold">
                                          <p:stCondLst>
                                            <p:cond delay="600"/>
                                          </p:stCondLst>
                                        </p:cTn>
                                        <p:tgtEl>
                                          <p:spTgt spid="9">
                                            <p:txEl>
                                              <p:pRg st="0" end="0"/>
                                            </p:txEl>
                                          </p:spTgt>
                                        </p:tgtEl>
                                        <p:attrNameLst>
                                          <p:attrName>r</p:attrName>
                                        </p:attrNameLst>
                                      </p:cBhvr>
                                    </p:animRot>
                                    <p:animRot by="120000">
                                      <p:cBhvr>
                                        <p:cTn id="26" dur="200" fill="hold">
                                          <p:stCondLst>
                                            <p:cond delay="800"/>
                                          </p:stCondLst>
                                        </p:cTn>
                                        <p:tgtEl>
                                          <p:spTgt spid="9">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p:cNvPicPr>
            <a:picLocks noGrp="1" noChangeAspect="1"/>
          </p:cNvPicPr>
          <p:nvPr>
            <p:ph type="pic" sz="quarter" idx="10"/>
          </p:nvPr>
        </p:nvPicPr>
        <p:blipFill>
          <a:blip r:embed="rId2" cstate="hqprint">
            <a:extLst>
              <a:ext uri="{28A0092B-C50C-407E-A947-70E740481C1C}">
                <a14:useLocalDpi xmlns:a14="http://schemas.microsoft.com/office/drawing/2010/main" val="0"/>
              </a:ext>
            </a:extLst>
          </a:blip>
          <a:srcRect l="2500" r="2500"/>
          <a:stretch>
            <a:fillRect/>
          </a:stretch>
        </p:blipFill>
        <p:spPr/>
      </p:pic>
      <p:sp>
        <p:nvSpPr>
          <p:cNvPr id="3" name="Title 2"/>
          <p:cNvSpPr>
            <a:spLocks noGrp="1"/>
          </p:cNvSpPr>
          <p:nvPr>
            <p:ph type="title"/>
          </p:nvPr>
        </p:nvSpPr>
        <p:spPr/>
        <p:txBody>
          <a:bodyPr/>
          <a:lstStyle/>
          <a:p>
            <a:r>
              <a:rPr lang="en-US"/>
              <a:t>Plant </a:t>
            </a:r>
            <a:br>
              <a:rPr lang="en-US"/>
            </a:br>
            <a:r>
              <a:rPr lang="en-US"/>
              <a:t>Your Perfect Trip</a:t>
            </a:r>
          </a:p>
        </p:txBody>
      </p:sp>
      <p:pic>
        <p:nvPicPr>
          <p:cNvPr id="39" name="Picture Placeholder 38"/>
          <p:cNvPicPr>
            <a:picLocks noGrp="1" noChangeAspect="1"/>
          </p:cNvPicPr>
          <p:nvPr>
            <p:ph type="pic" sz="quarter" idx="11"/>
          </p:nvPr>
        </p:nvPicPr>
        <p:blipFill>
          <a:blip r:embed="rId3" cstate="hqprint">
            <a:extLst>
              <a:ext uri="{28A0092B-C50C-407E-A947-70E740481C1C}">
                <a14:useLocalDpi xmlns:a14="http://schemas.microsoft.com/office/drawing/2010/main" val="0"/>
              </a:ext>
            </a:extLst>
          </a:blip>
          <a:srcRect t="2937" b="2937"/>
          <a:stretch>
            <a:fillRect/>
          </a:stretch>
        </p:blipFill>
        <p:spPr/>
      </p:pic>
      <p:pic>
        <p:nvPicPr>
          <p:cNvPr id="36" name="Picture Placeholder 35"/>
          <p:cNvPicPr>
            <a:picLocks noGrp="1" noChangeAspect="1"/>
          </p:cNvPicPr>
          <p:nvPr>
            <p:ph type="pic" sz="quarter" idx="12"/>
          </p:nvPr>
        </p:nvPicPr>
        <p:blipFill>
          <a:blip r:embed="rId4" cstate="hqprint">
            <a:extLst>
              <a:ext uri="{28A0092B-C50C-407E-A947-70E740481C1C}">
                <a14:useLocalDpi xmlns:a14="http://schemas.microsoft.com/office/drawing/2010/main" val="0"/>
              </a:ext>
            </a:extLst>
          </a:blip>
          <a:srcRect t="8293" b="8293"/>
          <a:stretch>
            <a:fillRect/>
          </a:stretch>
        </p:blipFill>
        <p:spPr/>
      </p:pic>
      <p:sp>
        <p:nvSpPr>
          <p:cNvPr id="6" name="TextBox 5"/>
          <p:cNvSpPr txBox="1"/>
          <p:nvPr/>
        </p:nvSpPr>
        <p:spPr>
          <a:xfrm>
            <a:off x="915924" y="3918916"/>
            <a:ext cx="3880629" cy="1708160"/>
          </a:xfrm>
          <a:prstGeom prst="rect">
            <a:avLst/>
          </a:prstGeom>
          <a:noFill/>
        </p:spPr>
        <p:txBody>
          <a:bodyPr wrap="square" rtlCol="0" anchor="t">
            <a:spAutoFit/>
          </a:bodyPr>
          <a:lstStyle/>
          <a:p>
            <a:pPr algn="r"/>
            <a:r>
              <a:rPr lang="en-US" sz="1500">
                <a:latin typeface="Lato" panose="020F0502020204030203" pitchFamily="34" charset="0"/>
              </a:rPr>
              <a:t>Urna justo bibendum justo, vitae luctus massa purus non dui. Morbi tellus lacus, tincidunt non nisl ut.</a:t>
            </a:r>
          </a:p>
          <a:p>
            <a:pPr algn="r"/>
            <a:endParaRPr lang="en-US" sz="1500">
              <a:latin typeface="Lato" panose="020F0502020204030203" pitchFamily="34" charset="0"/>
            </a:endParaRPr>
          </a:p>
          <a:p>
            <a:pPr algn="r"/>
            <a:r>
              <a:rPr lang="en-US" sz="1500">
                <a:latin typeface="Lato" panose="020F0502020204030203" pitchFamily="34" charset="0"/>
              </a:rPr>
              <a:t>Feugiat tempus erat. Nam vestibulum eros eros, ut egestas at orci ac libero gravida sit amet.</a:t>
            </a:r>
          </a:p>
        </p:txBody>
      </p:sp>
      <p:cxnSp>
        <p:nvCxnSpPr>
          <p:cNvPr id="40" name="Straight Connector 39"/>
          <p:cNvCxnSpPr>
            <a:cxnSpLocks/>
          </p:cNvCxnSpPr>
          <p:nvPr/>
        </p:nvCxnSpPr>
        <p:spPr>
          <a:xfrm>
            <a:off x="4182626" y="3656347"/>
            <a:ext cx="4789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txBox="1">
            <a:spLocks/>
          </p:cNvSpPr>
          <p:nvPr/>
        </p:nvSpPr>
        <p:spPr>
          <a:xfrm>
            <a:off x="10489642" y="288472"/>
            <a:ext cx="14084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spc="600"/>
              <a:t>Page </a:t>
            </a:r>
            <a:fld id="{700FE6C1-53D2-4B4A-A041-B539D8DA3A16}" type="slidenum">
              <a:rPr lang="en-US" sz="1000" b="0" spc="600" smtClean="0">
                <a:latin typeface="+mn-lt"/>
              </a:rPr>
              <a:pPr algn="r"/>
              <a:t>11</a:t>
            </a:fld>
            <a:endParaRPr lang="en-US" sz="1000" b="0" spc="600">
              <a:latin typeface="+mn-lt"/>
            </a:endParaRPr>
          </a:p>
        </p:txBody>
      </p:sp>
    </p:spTree>
    <p:extLst>
      <p:ext uri="{BB962C8B-B14F-4D97-AF65-F5344CB8AC3E}">
        <p14:creationId xmlns:p14="http://schemas.microsoft.com/office/powerpoint/2010/main" val="341635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47"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anim calcmode="lin" valueType="num">
                                      <p:cBhvr>
                                        <p:cTn id="12" dur="1000" fill="hold"/>
                                        <p:tgtEl>
                                          <p:spTgt spid="39"/>
                                        </p:tgtEl>
                                        <p:attrNameLst>
                                          <p:attrName>ppt_x</p:attrName>
                                        </p:attrNameLst>
                                      </p:cBhvr>
                                      <p:tavLst>
                                        <p:tav tm="0">
                                          <p:val>
                                            <p:strVal val="#ppt_x"/>
                                          </p:val>
                                        </p:tav>
                                        <p:tav tm="100000">
                                          <p:val>
                                            <p:strVal val="#ppt_x"/>
                                          </p:val>
                                        </p:tav>
                                      </p:tavLst>
                                    </p:anim>
                                    <p:anim calcmode="lin" valueType="num">
                                      <p:cBhvr>
                                        <p:cTn id="13" dur="1000" fill="hold"/>
                                        <p:tgtEl>
                                          <p:spTgt spid="39"/>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1000"/>
                                        <p:tgtEl>
                                          <p:spTgt spid="36"/>
                                        </p:tgtEl>
                                      </p:cBhvr>
                                    </p:animEffect>
                                    <p:anim calcmode="lin" valueType="num">
                                      <p:cBhvr>
                                        <p:cTn id="17" dur="1000" fill="hold"/>
                                        <p:tgtEl>
                                          <p:spTgt spid="36"/>
                                        </p:tgtEl>
                                        <p:attrNameLst>
                                          <p:attrName>ppt_x</p:attrName>
                                        </p:attrNameLst>
                                      </p:cBhvr>
                                      <p:tavLst>
                                        <p:tav tm="0">
                                          <p:val>
                                            <p:strVal val="#ppt_x"/>
                                          </p:val>
                                        </p:tav>
                                        <p:tav tm="100000">
                                          <p:val>
                                            <p:strVal val="#ppt_x"/>
                                          </p:val>
                                        </p:tav>
                                      </p:tavLst>
                                    </p:anim>
                                    <p:anim calcmode="lin" valueType="num">
                                      <p:cBhvr>
                                        <p:cTn id="1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936540"/>
            <a:ext cx="1988582" cy="2241760"/>
          </a:xfrm>
        </p:spPr>
        <p:txBody>
          <a:bodyPr>
            <a:noAutofit/>
          </a:bodyPr>
          <a:lstStyle/>
          <a:p>
            <a:r>
              <a:rPr lang="en-US"/>
              <a:t>Best Places To </a:t>
            </a:r>
            <a:br>
              <a:rPr lang="en-US"/>
            </a:br>
            <a:r>
              <a:rPr lang="en-US"/>
              <a:t>Stay</a:t>
            </a:r>
          </a:p>
        </p:txBody>
      </p:sp>
      <p:pic>
        <p:nvPicPr>
          <p:cNvPr id="18" name="Picture Placeholder 17"/>
          <p:cNvPicPr>
            <a:picLocks noGrp="1" noChangeAspect="1"/>
          </p:cNvPicPr>
          <p:nvPr>
            <p:ph type="pic" sz="quarter" idx="12"/>
          </p:nvPr>
        </p:nvPicPr>
        <p:blipFill>
          <a:blip r:embed="rId2" cstate="hqprint">
            <a:extLst>
              <a:ext uri="{28A0092B-C50C-407E-A947-70E740481C1C}">
                <a14:useLocalDpi xmlns:a14="http://schemas.microsoft.com/office/drawing/2010/main" val="0"/>
              </a:ext>
            </a:extLst>
          </a:blip>
          <a:srcRect l="23099" r="23099"/>
          <a:stretch>
            <a:fillRect/>
          </a:stretch>
        </p:blipFill>
        <p:spPr/>
      </p:pic>
      <p:pic>
        <p:nvPicPr>
          <p:cNvPr id="15" name="Picture Placeholder 14"/>
          <p:cNvPicPr>
            <a:picLocks noGrp="1" noChangeAspect="1"/>
          </p:cNvPicPr>
          <p:nvPr>
            <p:ph type="pic" sz="quarter" idx="13"/>
          </p:nvPr>
        </p:nvPicPr>
        <p:blipFill>
          <a:blip r:embed="rId3" cstate="hqprint">
            <a:extLst>
              <a:ext uri="{28A0092B-C50C-407E-A947-70E740481C1C}">
                <a14:useLocalDpi xmlns:a14="http://schemas.microsoft.com/office/drawing/2010/main" val="0"/>
              </a:ext>
            </a:extLst>
          </a:blip>
          <a:srcRect l="1408" r="1408"/>
          <a:stretch>
            <a:fillRect/>
          </a:stretch>
        </p:blipFill>
        <p:spPr/>
      </p:pic>
      <p:sp>
        <p:nvSpPr>
          <p:cNvPr id="19" name="TextBox 18"/>
          <p:cNvSpPr txBox="1"/>
          <p:nvPr/>
        </p:nvSpPr>
        <p:spPr>
          <a:xfrm>
            <a:off x="3342746" y="3979009"/>
            <a:ext cx="3527954" cy="1246495"/>
          </a:xfrm>
          <a:prstGeom prst="rect">
            <a:avLst/>
          </a:prstGeom>
          <a:noFill/>
        </p:spPr>
        <p:txBody>
          <a:bodyPr wrap="square" rtlCol="0" anchor="t">
            <a:spAutoFit/>
          </a:bodyPr>
          <a:lstStyle/>
          <a:p>
            <a:r>
              <a:rPr lang="en-US" sz="1500">
                <a:solidFill>
                  <a:schemeClr val="bg1"/>
                </a:solidFill>
                <a:latin typeface="Lato" panose="020F0502020204030203" pitchFamily="34" charset="0"/>
              </a:rPr>
              <a:t>Urna justo bibendum justo, vitae luctus massa purus non dui. Morbi tellus lacus, tincidunt non. Donec sed eros et eros faucibus tristique. Nam a pulvinar odio. Etiam pretium iaculis mauris a lobortis. </a:t>
            </a:r>
          </a:p>
        </p:txBody>
      </p:sp>
      <p:cxnSp>
        <p:nvCxnSpPr>
          <p:cNvPr id="20" name="Straight Connector 19"/>
          <p:cNvCxnSpPr>
            <a:cxnSpLocks/>
          </p:cNvCxnSpPr>
          <p:nvPr/>
        </p:nvCxnSpPr>
        <p:spPr>
          <a:xfrm>
            <a:off x="3441143" y="3796054"/>
            <a:ext cx="4789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lide Number Placeholder 5"/>
          <p:cNvSpPr txBox="1">
            <a:spLocks/>
          </p:cNvSpPr>
          <p:nvPr/>
        </p:nvSpPr>
        <p:spPr>
          <a:xfrm>
            <a:off x="10489642" y="288472"/>
            <a:ext cx="14084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spc="600">
                <a:solidFill>
                  <a:schemeClr val="bg1"/>
                </a:solidFill>
              </a:rPr>
              <a:t>Page </a:t>
            </a:r>
            <a:fld id="{700FE6C1-53D2-4B4A-A041-B539D8DA3A16}" type="slidenum">
              <a:rPr lang="en-US" sz="1000" b="0" spc="600" smtClean="0">
                <a:solidFill>
                  <a:schemeClr val="bg1"/>
                </a:solidFill>
                <a:latin typeface="+mn-lt"/>
              </a:rPr>
              <a:pPr algn="r"/>
              <a:t>12</a:t>
            </a:fld>
            <a:endParaRPr lang="en-US" sz="1000" b="0" spc="600">
              <a:solidFill>
                <a:schemeClr val="bg1"/>
              </a:solidFill>
              <a:latin typeface="+mn-lt"/>
            </a:endParaRPr>
          </a:p>
        </p:txBody>
      </p:sp>
      <p:sp>
        <p:nvSpPr>
          <p:cNvPr id="8" name="Slide Number Placeholder 5"/>
          <p:cNvSpPr txBox="1">
            <a:spLocks/>
          </p:cNvSpPr>
          <p:nvPr/>
        </p:nvSpPr>
        <p:spPr>
          <a:xfrm>
            <a:off x="300612" y="288471"/>
            <a:ext cx="36617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b="1" i="0" spc="0">
                <a:solidFill>
                  <a:schemeClr val="bg1"/>
                </a:solidFill>
                <a:latin typeface="+mj-lt"/>
              </a:rPr>
              <a:t>VAGABOND</a:t>
            </a:r>
            <a:r>
              <a:rPr lang="en-US" sz="1000" spc="600">
                <a:solidFill>
                  <a:schemeClr val="bg1"/>
                </a:solidFill>
              </a:rPr>
              <a:t> Presentation</a:t>
            </a:r>
            <a:endParaRPr lang="en-US" sz="1000" b="0" spc="600">
              <a:solidFill>
                <a:schemeClr val="bg1"/>
              </a:solidFill>
            </a:endParaRPr>
          </a:p>
        </p:txBody>
      </p:sp>
    </p:spTree>
    <p:extLst>
      <p:ext uri="{BB962C8B-B14F-4D97-AF65-F5344CB8AC3E}">
        <p14:creationId xmlns:p14="http://schemas.microsoft.com/office/powerpoint/2010/main" val="31151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2715" y="1290586"/>
            <a:ext cx="3090428" cy="2117827"/>
          </a:xfrm>
        </p:spPr>
        <p:txBody>
          <a:bodyPr>
            <a:normAutofit/>
          </a:bodyPr>
          <a:lstStyle/>
          <a:p>
            <a:r>
              <a:rPr lang="en-US"/>
              <a:t>Enjoy </a:t>
            </a:r>
            <a:br>
              <a:rPr lang="en-US"/>
            </a:br>
            <a:r>
              <a:rPr lang="en-US"/>
              <a:t>The Spring Morning</a:t>
            </a:r>
          </a:p>
        </p:txBody>
      </p:sp>
      <p:sp>
        <p:nvSpPr>
          <p:cNvPr id="28" name="TextBox 27"/>
          <p:cNvSpPr txBox="1"/>
          <p:nvPr/>
        </p:nvSpPr>
        <p:spPr>
          <a:xfrm>
            <a:off x="5451929" y="1380003"/>
            <a:ext cx="5905500" cy="1938992"/>
          </a:xfrm>
          <a:prstGeom prst="rect">
            <a:avLst/>
          </a:prstGeom>
          <a:noFill/>
        </p:spPr>
        <p:txBody>
          <a:bodyPr wrap="square" numCol="2" spcCol="640080" rtlCol="0" anchor="t">
            <a:spAutoFit/>
          </a:bodyPr>
          <a:lstStyle/>
          <a:p>
            <a:r>
              <a:rPr lang="en-US" sz="1500">
                <a:solidFill>
                  <a:schemeClr val="bg1"/>
                </a:solidFill>
                <a:latin typeface="Lato" panose="020F0502020204030203" pitchFamily="34" charset="0"/>
              </a:rPr>
              <a:t>Nulla facilisi. Pellentesque in porta ante. Vivamus lorem ac vulputate, mollis faucibu. Est leo quam, id cursus eros turpis ut ac pellentesque. Sapien donec dictum, nun.</a:t>
            </a:r>
          </a:p>
          <a:p>
            <a:endParaRPr lang="en-US" sz="1500">
              <a:solidFill>
                <a:schemeClr val="bg1"/>
              </a:solidFill>
              <a:latin typeface="Lato" panose="020F0502020204030203" pitchFamily="34" charset="0"/>
            </a:endParaRPr>
          </a:p>
          <a:p>
            <a:endParaRPr lang="en-US" sz="1500">
              <a:solidFill>
                <a:schemeClr val="bg1"/>
              </a:solidFill>
              <a:latin typeface="Lato" panose="020F0502020204030203" pitchFamily="34" charset="0"/>
            </a:endParaRPr>
          </a:p>
          <a:p>
            <a:r>
              <a:rPr lang="en-US" sz="1500">
                <a:solidFill>
                  <a:schemeClr val="bg1"/>
                </a:solidFill>
                <a:latin typeface="Lato" panose="020F0502020204030203" pitchFamily="34" charset="0"/>
              </a:rPr>
              <a:t>Turpis id dignissim vehicula, in risus elit elementum nisi, sit amet venenatis purus enim. Urna justo bibendum purus non dui. Morbi tellus lacus, tincidunt non nisl.</a:t>
            </a:r>
          </a:p>
        </p:txBody>
      </p:sp>
      <p:cxnSp>
        <p:nvCxnSpPr>
          <p:cNvPr id="33" name="Straight Connector 32"/>
          <p:cNvCxnSpPr>
            <a:cxnSpLocks/>
          </p:cNvCxnSpPr>
          <p:nvPr/>
        </p:nvCxnSpPr>
        <p:spPr>
          <a:xfrm>
            <a:off x="1483962" y="3064731"/>
            <a:ext cx="4789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9" name="Picture Placeholder 38"/>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32989" b="32989"/>
          <a:stretch>
            <a:fillRect/>
          </a:stretch>
        </p:blipFill>
        <p:spPr>
          <a:xfrm>
            <a:off x="0" y="3746500"/>
            <a:ext cx="12192000" cy="3111500"/>
          </a:xfrm>
        </p:spPr>
      </p:pic>
      <p:sp>
        <p:nvSpPr>
          <p:cNvPr id="31" name="Rectangle 30"/>
          <p:cNvSpPr/>
          <p:nvPr/>
        </p:nvSpPr>
        <p:spPr>
          <a:xfrm>
            <a:off x="915924" y="967607"/>
            <a:ext cx="3895561" cy="326149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p>
        </p:txBody>
      </p:sp>
      <p:sp>
        <p:nvSpPr>
          <p:cNvPr id="7" name="Slide Number Placeholder 5"/>
          <p:cNvSpPr txBox="1">
            <a:spLocks/>
          </p:cNvSpPr>
          <p:nvPr/>
        </p:nvSpPr>
        <p:spPr>
          <a:xfrm>
            <a:off x="10489642" y="288472"/>
            <a:ext cx="14084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spc="600">
                <a:solidFill>
                  <a:schemeClr val="bg1"/>
                </a:solidFill>
              </a:rPr>
              <a:t>Page </a:t>
            </a:r>
            <a:fld id="{700FE6C1-53D2-4B4A-A041-B539D8DA3A16}" type="slidenum">
              <a:rPr lang="en-US" sz="1000" b="0" spc="600" smtClean="0">
                <a:solidFill>
                  <a:schemeClr val="bg1"/>
                </a:solidFill>
                <a:latin typeface="+mn-lt"/>
              </a:rPr>
              <a:pPr algn="r"/>
              <a:t>13</a:t>
            </a:fld>
            <a:endParaRPr lang="en-US" sz="1000" b="0" spc="600">
              <a:solidFill>
                <a:schemeClr val="bg1"/>
              </a:solidFill>
              <a:latin typeface="+mn-lt"/>
            </a:endParaRPr>
          </a:p>
        </p:txBody>
      </p:sp>
      <p:sp>
        <p:nvSpPr>
          <p:cNvPr id="8" name="Slide Number Placeholder 5"/>
          <p:cNvSpPr txBox="1">
            <a:spLocks/>
          </p:cNvSpPr>
          <p:nvPr/>
        </p:nvSpPr>
        <p:spPr>
          <a:xfrm>
            <a:off x="300612" y="288471"/>
            <a:ext cx="36617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b="1" i="0" spc="0">
                <a:solidFill>
                  <a:schemeClr val="bg1"/>
                </a:solidFill>
                <a:latin typeface="+mj-lt"/>
              </a:rPr>
              <a:t>VAGABOND</a:t>
            </a:r>
            <a:r>
              <a:rPr lang="en-US" sz="1000" spc="600">
                <a:solidFill>
                  <a:schemeClr val="bg1"/>
                </a:solidFill>
              </a:rPr>
              <a:t> Presentation</a:t>
            </a:r>
            <a:endParaRPr lang="en-US" sz="1000" b="0" spc="600">
              <a:solidFill>
                <a:schemeClr val="bg1"/>
              </a:solidFill>
            </a:endParaRPr>
          </a:p>
        </p:txBody>
      </p:sp>
    </p:spTree>
    <p:extLst>
      <p:ext uri="{BB962C8B-B14F-4D97-AF65-F5344CB8AC3E}">
        <p14:creationId xmlns:p14="http://schemas.microsoft.com/office/powerpoint/2010/main" val="376483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edge">
                                      <p:cBhvr>
                                        <p:cTn id="7"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3"/>
          </p:nvPr>
        </p:nvPicPr>
        <p:blipFill>
          <a:blip r:embed="rId2" cstate="hqprint">
            <a:extLst>
              <a:ext uri="{28A0092B-C50C-407E-A947-70E740481C1C}">
                <a14:useLocalDpi xmlns:a14="http://schemas.microsoft.com/office/drawing/2010/main" val="0"/>
              </a:ext>
            </a:extLst>
          </a:blip>
          <a:srcRect t="13885" b="13885"/>
          <a:stretch>
            <a:fillRect/>
          </a:stretch>
        </p:blipFill>
        <p:spPr>
          <a:xfrm>
            <a:off x="8572500" y="-10886"/>
            <a:ext cx="3619500" cy="4267200"/>
          </a:xfrm>
        </p:spPr>
      </p:pic>
      <p:pic>
        <p:nvPicPr>
          <p:cNvPr id="6" name="Picture Placeholder 5"/>
          <p:cNvPicPr>
            <a:picLocks noGrp="1" noChangeAspect="1"/>
          </p:cNvPicPr>
          <p:nvPr>
            <p:ph type="pic" sz="quarter" idx="14"/>
          </p:nvPr>
        </p:nvPicPr>
        <p:blipFill>
          <a:blip r:embed="rId3" cstate="hqprint">
            <a:extLst>
              <a:ext uri="{28A0092B-C50C-407E-A947-70E740481C1C}">
                <a14:useLocalDpi xmlns:a14="http://schemas.microsoft.com/office/drawing/2010/main" val="0"/>
              </a:ext>
            </a:extLst>
          </a:blip>
          <a:srcRect l="17054" r="17054"/>
          <a:stretch>
            <a:fillRect/>
          </a:stretch>
        </p:blipFill>
        <p:spPr>
          <a:xfrm>
            <a:off x="4286250" y="2806700"/>
            <a:ext cx="3619500" cy="4051298"/>
          </a:xfrm>
        </p:spPr>
      </p:pic>
      <p:sp>
        <p:nvSpPr>
          <p:cNvPr id="5" name="Title 4"/>
          <p:cNvSpPr>
            <a:spLocks noGrp="1"/>
          </p:cNvSpPr>
          <p:nvPr>
            <p:ph type="title"/>
          </p:nvPr>
        </p:nvSpPr>
        <p:spPr/>
        <p:txBody>
          <a:bodyPr>
            <a:normAutofit/>
          </a:bodyPr>
          <a:lstStyle/>
          <a:p>
            <a:r>
              <a:rPr lang="en-US"/>
              <a:t>Say Yes To Wanderlust</a:t>
            </a:r>
          </a:p>
        </p:txBody>
      </p:sp>
      <p:pic>
        <p:nvPicPr>
          <p:cNvPr id="17" name="Picture Placeholder 16"/>
          <p:cNvPicPr>
            <a:picLocks noGrp="1" noChangeAspect="1"/>
          </p:cNvPicPr>
          <p:nvPr>
            <p:ph type="pic" sz="quarter" idx="12"/>
          </p:nvPr>
        </p:nvPicPr>
        <p:blipFill>
          <a:blip r:embed="rId4" cstate="hqprint">
            <a:extLst>
              <a:ext uri="{28A0092B-C50C-407E-A947-70E740481C1C}">
                <a14:useLocalDpi xmlns:a14="http://schemas.microsoft.com/office/drawing/2010/main" val="0"/>
              </a:ext>
            </a:extLst>
          </a:blip>
          <a:srcRect l="18187" r="18187"/>
          <a:stretch>
            <a:fillRect/>
          </a:stretch>
        </p:blipFill>
        <p:spPr>
          <a:xfrm>
            <a:off x="0" y="-10886"/>
            <a:ext cx="3619500" cy="4267200"/>
          </a:xfrm>
        </p:spPr>
      </p:pic>
      <p:cxnSp>
        <p:nvCxnSpPr>
          <p:cNvPr id="12" name="Straight Connector 11"/>
          <p:cNvCxnSpPr/>
          <p:nvPr/>
        </p:nvCxnSpPr>
        <p:spPr>
          <a:xfrm>
            <a:off x="3937000"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229600" y="-2"/>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15924" y="4718049"/>
            <a:ext cx="2703576" cy="1246495"/>
          </a:xfrm>
          <a:prstGeom prst="rect">
            <a:avLst/>
          </a:prstGeom>
          <a:noFill/>
        </p:spPr>
        <p:txBody>
          <a:bodyPr wrap="square" rtlCol="0" anchor="t">
            <a:spAutoFit/>
          </a:bodyPr>
          <a:lstStyle/>
          <a:p>
            <a:r>
              <a:rPr lang="en-US" sz="1500">
                <a:solidFill>
                  <a:schemeClr val="accent1"/>
                </a:solidFill>
                <a:latin typeface="Lato" panose="020F0502020204030203" pitchFamily="34" charset="0"/>
              </a:rPr>
              <a:t>Nulla facilisi pellentesque in porta ante. </a:t>
            </a:r>
            <a:r>
              <a:rPr lang="en-US" sz="1500">
                <a:solidFill>
                  <a:schemeClr val="bg1"/>
                </a:solidFill>
                <a:latin typeface="Lato" panose="020F0502020204030203" pitchFamily="34" charset="0"/>
              </a:rPr>
              <a:t>Vivamus lorem ac vulputate, mollis faucibu. Est leo quam, id cursus eros turpis ut ac pellentesque sapien</a:t>
            </a:r>
          </a:p>
        </p:txBody>
      </p:sp>
      <p:sp>
        <p:nvSpPr>
          <p:cNvPr id="16" name="TextBox 15"/>
          <p:cNvSpPr txBox="1"/>
          <p:nvPr/>
        </p:nvSpPr>
        <p:spPr>
          <a:xfrm>
            <a:off x="8572500" y="4718049"/>
            <a:ext cx="2703576" cy="1246495"/>
          </a:xfrm>
          <a:prstGeom prst="rect">
            <a:avLst/>
          </a:prstGeom>
          <a:noFill/>
        </p:spPr>
        <p:txBody>
          <a:bodyPr wrap="square" rtlCol="0" anchor="t">
            <a:spAutoFit/>
          </a:bodyPr>
          <a:lstStyle/>
          <a:p>
            <a:r>
              <a:rPr lang="en-US" sz="1500">
                <a:solidFill>
                  <a:schemeClr val="accent1"/>
                </a:solidFill>
                <a:latin typeface="Lato" panose="020F0502020204030203" pitchFamily="34" charset="0"/>
              </a:rPr>
              <a:t>Nulla facilisi pellentesque in porta ante. </a:t>
            </a:r>
            <a:r>
              <a:rPr lang="en-US" sz="1500">
                <a:solidFill>
                  <a:schemeClr val="bg1"/>
                </a:solidFill>
                <a:latin typeface="Lato" panose="020F0502020204030203" pitchFamily="34" charset="0"/>
              </a:rPr>
              <a:t>Vivamus lorem ac vulputate, mollis faucibu. Est leo quam, id cursus eros turpis ut ac pellentesque sapien</a:t>
            </a:r>
          </a:p>
        </p:txBody>
      </p:sp>
      <p:cxnSp>
        <p:nvCxnSpPr>
          <p:cNvPr id="18" name="Straight Connector 17"/>
          <p:cNvCxnSpPr>
            <a:cxnSpLocks/>
          </p:cNvCxnSpPr>
          <p:nvPr/>
        </p:nvCxnSpPr>
        <p:spPr>
          <a:xfrm>
            <a:off x="5856514" y="2146300"/>
            <a:ext cx="4789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txBox="1">
            <a:spLocks/>
          </p:cNvSpPr>
          <p:nvPr/>
        </p:nvSpPr>
        <p:spPr>
          <a:xfrm>
            <a:off x="10489642" y="288472"/>
            <a:ext cx="14084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spc="600"/>
              <a:t>Page </a:t>
            </a:r>
            <a:fld id="{700FE6C1-53D2-4B4A-A041-B539D8DA3A16}" type="slidenum">
              <a:rPr lang="en-US" sz="1000" b="0" spc="600" smtClean="0">
                <a:latin typeface="+mn-lt"/>
              </a:rPr>
              <a:pPr algn="r"/>
              <a:t>14</a:t>
            </a:fld>
            <a:endParaRPr lang="en-US" sz="1000" b="0" spc="600">
              <a:latin typeface="+mn-lt"/>
            </a:endParaRPr>
          </a:p>
        </p:txBody>
      </p:sp>
      <p:sp>
        <p:nvSpPr>
          <p:cNvPr id="15" name="Slide Number Placeholder 5"/>
          <p:cNvSpPr txBox="1">
            <a:spLocks/>
          </p:cNvSpPr>
          <p:nvPr/>
        </p:nvSpPr>
        <p:spPr>
          <a:xfrm>
            <a:off x="300612" y="288471"/>
            <a:ext cx="36617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b="1" i="0" spc="0">
                <a:solidFill>
                  <a:schemeClr val="bg1"/>
                </a:solidFill>
                <a:latin typeface="+mj-lt"/>
              </a:rPr>
              <a:t>VAGABOND</a:t>
            </a:r>
            <a:r>
              <a:rPr lang="en-US" sz="1000" spc="600">
                <a:solidFill>
                  <a:schemeClr val="bg1"/>
                </a:solidFill>
              </a:rPr>
              <a:t> Presentation</a:t>
            </a:r>
            <a:endParaRPr lang="en-US" sz="1000" b="0" spc="600">
              <a:solidFill>
                <a:schemeClr val="bg1"/>
              </a:solidFill>
            </a:endParaRPr>
          </a:p>
        </p:txBody>
      </p:sp>
    </p:spTree>
    <p:extLst>
      <p:ext uri="{BB962C8B-B14F-4D97-AF65-F5344CB8AC3E}">
        <p14:creationId xmlns:p14="http://schemas.microsoft.com/office/powerpoint/2010/main" val="56456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4"/>
          </p:nvPr>
        </p:nvPicPr>
        <p:blipFill>
          <a:blip r:embed="rId2" cstate="hqprint">
            <a:extLst>
              <a:ext uri="{28A0092B-C50C-407E-A947-70E740481C1C}">
                <a14:useLocalDpi xmlns:a14="http://schemas.microsoft.com/office/drawing/2010/main" val="0"/>
              </a:ext>
            </a:extLst>
          </a:blip>
          <a:srcRect l="28228" r="28228"/>
          <a:stretch>
            <a:fillRect/>
          </a:stretch>
        </p:blipFill>
        <p:spPr/>
      </p:pic>
      <p:pic>
        <p:nvPicPr>
          <p:cNvPr id="9" name="Picture Placeholder 8"/>
          <p:cNvPicPr>
            <a:picLocks noGrp="1" noChangeAspect="1"/>
          </p:cNvPicPr>
          <p:nvPr>
            <p:ph type="pic" sz="quarter" idx="15"/>
          </p:nvPr>
        </p:nvPicPr>
        <p:blipFill>
          <a:blip r:embed="rId3" cstate="hqprint">
            <a:extLst>
              <a:ext uri="{28A0092B-C50C-407E-A947-70E740481C1C}">
                <a14:useLocalDpi xmlns:a14="http://schemas.microsoft.com/office/drawing/2010/main" val="0"/>
              </a:ext>
            </a:extLst>
          </a:blip>
          <a:srcRect l="28226" r="28226"/>
          <a:stretch>
            <a:fillRect/>
          </a:stretch>
        </p:blipFill>
        <p:spPr/>
      </p:pic>
      <p:pic>
        <p:nvPicPr>
          <p:cNvPr id="11" name="Picture Placeholder 10"/>
          <p:cNvPicPr>
            <a:picLocks noGrp="1" noChangeAspect="1"/>
          </p:cNvPicPr>
          <p:nvPr>
            <p:ph type="pic" sz="quarter" idx="16"/>
          </p:nvPr>
        </p:nvPicPr>
        <p:blipFill>
          <a:blip r:embed="rId4" cstate="hqprint">
            <a:extLst>
              <a:ext uri="{28A0092B-C50C-407E-A947-70E740481C1C}">
                <a14:useLocalDpi xmlns:a14="http://schemas.microsoft.com/office/drawing/2010/main" val="0"/>
              </a:ext>
            </a:extLst>
          </a:blip>
          <a:srcRect l="2802" r="2802"/>
          <a:stretch>
            <a:fillRect/>
          </a:stretch>
        </p:blipFill>
        <p:spPr/>
      </p:pic>
      <p:sp>
        <p:nvSpPr>
          <p:cNvPr id="5" name="Title 4"/>
          <p:cNvSpPr>
            <a:spLocks noGrp="1"/>
          </p:cNvSpPr>
          <p:nvPr>
            <p:ph type="title"/>
          </p:nvPr>
        </p:nvSpPr>
        <p:spPr/>
        <p:txBody>
          <a:bodyPr/>
          <a:lstStyle/>
          <a:p>
            <a:r>
              <a:rPr lang="en-US"/>
              <a:t>Our Incredible Team</a:t>
            </a:r>
          </a:p>
        </p:txBody>
      </p:sp>
      <p:sp>
        <p:nvSpPr>
          <p:cNvPr id="12" name="TextBox 11"/>
          <p:cNvSpPr txBox="1"/>
          <p:nvPr/>
        </p:nvSpPr>
        <p:spPr>
          <a:xfrm>
            <a:off x="4165600" y="5001832"/>
            <a:ext cx="3860800" cy="784830"/>
          </a:xfrm>
          <a:prstGeom prst="rect">
            <a:avLst/>
          </a:prstGeom>
          <a:noFill/>
        </p:spPr>
        <p:txBody>
          <a:bodyPr wrap="square" rtlCol="0" anchor="t">
            <a:spAutoFit/>
          </a:bodyPr>
          <a:lstStyle/>
          <a:p>
            <a:pPr algn="ctr"/>
            <a:r>
              <a:rPr lang="en-US" sz="1500">
                <a:solidFill>
                  <a:schemeClr val="bg1"/>
                </a:solidFill>
                <a:latin typeface="Lato" panose="020F0502020204030203" pitchFamily="34" charset="0"/>
              </a:rPr>
              <a:t>Nam a pulvinar odio. Etiam pretium iaculis mauris a lobortis. Maecenas consectetur est quis dolor feugiat, non consequat arcu.</a:t>
            </a:r>
          </a:p>
        </p:txBody>
      </p:sp>
      <p:cxnSp>
        <p:nvCxnSpPr>
          <p:cNvPr id="13" name="Straight Connector 12"/>
          <p:cNvCxnSpPr>
            <a:cxnSpLocks/>
          </p:cNvCxnSpPr>
          <p:nvPr/>
        </p:nvCxnSpPr>
        <p:spPr>
          <a:xfrm>
            <a:off x="5856514" y="4758552"/>
            <a:ext cx="4789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txBox="1">
            <a:spLocks/>
          </p:cNvSpPr>
          <p:nvPr/>
        </p:nvSpPr>
        <p:spPr>
          <a:xfrm>
            <a:off x="300612" y="288471"/>
            <a:ext cx="36617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b="1" i="0" spc="0">
                <a:solidFill>
                  <a:schemeClr val="bg1"/>
                </a:solidFill>
                <a:latin typeface="+mj-lt"/>
              </a:rPr>
              <a:t>VAGABOND</a:t>
            </a:r>
            <a:r>
              <a:rPr lang="en-US" sz="1000" spc="600">
                <a:solidFill>
                  <a:schemeClr val="bg1"/>
                </a:solidFill>
              </a:rPr>
              <a:t> Presentation</a:t>
            </a:r>
            <a:endParaRPr lang="en-US" sz="1000" b="0" spc="600">
              <a:solidFill>
                <a:schemeClr val="bg1"/>
              </a:solidFill>
            </a:endParaRPr>
          </a:p>
        </p:txBody>
      </p:sp>
      <p:sp>
        <p:nvSpPr>
          <p:cNvPr id="10" name="Slide Number Placeholder 5"/>
          <p:cNvSpPr txBox="1">
            <a:spLocks/>
          </p:cNvSpPr>
          <p:nvPr/>
        </p:nvSpPr>
        <p:spPr>
          <a:xfrm>
            <a:off x="10489642" y="288472"/>
            <a:ext cx="14084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spc="600">
                <a:solidFill>
                  <a:schemeClr val="bg1"/>
                </a:solidFill>
              </a:rPr>
              <a:t>Page </a:t>
            </a:r>
            <a:fld id="{700FE6C1-53D2-4B4A-A041-B539D8DA3A16}" type="slidenum">
              <a:rPr lang="en-US" sz="1000" b="0" spc="600" smtClean="0">
                <a:solidFill>
                  <a:schemeClr val="bg1"/>
                </a:solidFill>
                <a:latin typeface="+mn-lt"/>
              </a:rPr>
              <a:pPr algn="r"/>
              <a:t>15</a:t>
            </a:fld>
            <a:endParaRPr lang="en-US" sz="1000" b="0" spc="600">
              <a:solidFill>
                <a:schemeClr val="bg1"/>
              </a:solidFill>
              <a:latin typeface="+mn-lt"/>
            </a:endParaRPr>
          </a:p>
        </p:txBody>
      </p:sp>
    </p:spTree>
    <p:extLst>
      <p:ext uri="{BB962C8B-B14F-4D97-AF65-F5344CB8AC3E}">
        <p14:creationId xmlns:p14="http://schemas.microsoft.com/office/powerpoint/2010/main" val="356833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chemeClr val="tx1"/>
                </a:solidFill>
              </a:rPr>
              <a:t>Truly Amazing Places To Go</a:t>
            </a:r>
          </a:p>
        </p:txBody>
      </p:sp>
      <p:sp>
        <p:nvSpPr>
          <p:cNvPr id="6" name="Title 1"/>
          <p:cNvSpPr txBox="1">
            <a:spLocks/>
          </p:cNvSpPr>
          <p:nvPr/>
        </p:nvSpPr>
        <p:spPr>
          <a:xfrm>
            <a:off x="1550758" y="5299752"/>
            <a:ext cx="1031156" cy="75429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700" b="1" kern="1200">
                <a:solidFill>
                  <a:schemeClr val="tx1"/>
                </a:solidFill>
                <a:latin typeface="Montserrat" panose="02000505000000020004" pitchFamily="2" charset="0"/>
                <a:ea typeface="+mj-ea"/>
                <a:cs typeface="+mj-cs"/>
              </a:defRPr>
            </a:lvl1pPr>
          </a:lstStyle>
          <a:p>
            <a:pPr algn="ctr"/>
            <a:r>
              <a:rPr lang="en-US" sz="5000">
                <a:solidFill>
                  <a:schemeClr val="accent1"/>
                </a:solidFill>
              </a:rPr>
              <a:t>11</a:t>
            </a:r>
          </a:p>
        </p:txBody>
      </p:sp>
      <p:sp>
        <p:nvSpPr>
          <p:cNvPr id="7" name="Rectangle 6"/>
          <p:cNvSpPr/>
          <p:nvPr/>
        </p:nvSpPr>
        <p:spPr>
          <a:xfrm>
            <a:off x="1741938" y="6054048"/>
            <a:ext cx="663387" cy="323165"/>
          </a:xfrm>
          <a:prstGeom prst="rect">
            <a:avLst/>
          </a:prstGeom>
        </p:spPr>
        <p:txBody>
          <a:bodyPr wrap="none">
            <a:spAutoFit/>
          </a:bodyPr>
          <a:lstStyle/>
          <a:p>
            <a:pPr algn="ctr">
              <a:spcAft>
                <a:spcPts val="500"/>
              </a:spcAft>
            </a:pPr>
            <a:r>
              <a:rPr lang="en-US" sz="1500">
                <a:solidFill>
                  <a:schemeClr val="accent1"/>
                </a:solidFill>
                <a:latin typeface="Lato" panose="020F0502020204030203" pitchFamily="34" charset="0"/>
              </a:rPr>
              <a:t>DAYS</a:t>
            </a:r>
          </a:p>
        </p:txBody>
      </p:sp>
      <p:sp>
        <p:nvSpPr>
          <p:cNvPr id="8" name="Title 1"/>
          <p:cNvSpPr txBox="1">
            <a:spLocks/>
          </p:cNvSpPr>
          <p:nvPr/>
        </p:nvSpPr>
        <p:spPr>
          <a:xfrm>
            <a:off x="3670389" y="5299752"/>
            <a:ext cx="1031156" cy="75429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700" b="1" kern="1200">
                <a:solidFill>
                  <a:schemeClr val="tx1"/>
                </a:solidFill>
                <a:latin typeface="Montserrat" panose="02000505000000020004" pitchFamily="2" charset="0"/>
                <a:ea typeface="+mj-ea"/>
                <a:cs typeface="+mj-cs"/>
              </a:defRPr>
            </a:lvl1pPr>
          </a:lstStyle>
          <a:p>
            <a:pPr algn="ctr"/>
            <a:r>
              <a:rPr lang="en-US" sz="5000">
                <a:solidFill>
                  <a:schemeClr val="accent1"/>
                </a:solidFill>
              </a:rPr>
              <a:t>1</a:t>
            </a:r>
          </a:p>
        </p:txBody>
      </p:sp>
      <p:sp>
        <p:nvSpPr>
          <p:cNvPr id="9" name="Rectangle 8"/>
          <p:cNvSpPr/>
          <p:nvPr/>
        </p:nvSpPr>
        <p:spPr>
          <a:xfrm>
            <a:off x="3706792" y="6054048"/>
            <a:ext cx="1066318" cy="323165"/>
          </a:xfrm>
          <a:prstGeom prst="rect">
            <a:avLst/>
          </a:prstGeom>
        </p:spPr>
        <p:txBody>
          <a:bodyPr wrap="none">
            <a:spAutoFit/>
          </a:bodyPr>
          <a:lstStyle/>
          <a:p>
            <a:pPr algn="ctr">
              <a:spcAft>
                <a:spcPts val="500"/>
              </a:spcAft>
            </a:pPr>
            <a:r>
              <a:rPr lang="en-US" sz="1500">
                <a:solidFill>
                  <a:schemeClr val="accent1"/>
                </a:solidFill>
                <a:latin typeface="Lato" panose="020F0502020204030203" pitchFamily="34" charset="0"/>
              </a:rPr>
              <a:t>JOURNEY</a:t>
            </a:r>
          </a:p>
        </p:txBody>
      </p:sp>
      <p:sp>
        <p:nvSpPr>
          <p:cNvPr id="10" name="Title 1"/>
          <p:cNvSpPr txBox="1">
            <a:spLocks/>
          </p:cNvSpPr>
          <p:nvPr/>
        </p:nvSpPr>
        <p:spPr>
          <a:xfrm>
            <a:off x="5892114" y="5299752"/>
            <a:ext cx="1031156" cy="75429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700" b="1" kern="1200">
                <a:solidFill>
                  <a:schemeClr val="tx1"/>
                </a:solidFill>
                <a:latin typeface="Montserrat" panose="02000505000000020004" pitchFamily="2" charset="0"/>
                <a:ea typeface="+mj-ea"/>
                <a:cs typeface="+mj-cs"/>
              </a:defRPr>
            </a:lvl1pPr>
          </a:lstStyle>
          <a:p>
            <a:pPr algn="ctr"/>
            <a:r>
              <a:rPr lang="en-US" sz="5000">
                <a:solidFill>
                  <a:schemeClr val="accent1"/>
                </a:solidFill>
              </a:rPr>
              <a:t>4</a:t>
            </a:r>
          </a:p>
        </p:txBody>
      </p:sp>
      <p:sp>
        <p:nvSpPr>
          <p:cNvPr id="11" name="Rectangle 10"/>
          <p:cNvSpPr/>
          <p:nvPr/>
        </p:nvSpPr>
        <p:spPr>
          <a:xfrm>
            <a:off x="6024842" y="6054048"/>
            <a:ext cx="763351" cy="323165"/>
          </a:xfrm>
          <a:prstGeom prst="rect">
            <a:avLst/>
          </a:prstGeom>
        </p:spPr>
        <p:txBody>
          <a:bodyPr wrap="none">
            <a:spAutoFit/>
          </a:bodyPr>
          <a:lstStyle/>
          <a:p>
            <a:pPr algn="ctr">
              <a:spcAft>
                <a:spcPts val="500"/>
              </a:spcAft>
            </a:pPr>
            <a:r>
              <a:rPr lang="en-US" sz="1500">
                <a:solidFill>
                  <a:schemeClr val="accent1"/>
                </a:solidFill>
                <a:latin typeface="Lato" panose="020F0502020204030203" pitchFamily="34" charset="0"/>
              </a:rPr>
              <a:t>CITIES</a:t>
            </a:r>
          </a:p>
        </p:txBody>
      </p:sp>
      <p:sp>
        <p:nvSpPr>
          <p:cNvPr id="12" name="Title 1"/>
          <p:cNvSpPr txBox="1">
            <a:spLocks/>
          </p:cNvSpPr>
          <p:nvPr/>
        </p:nvSpPr>
        <p:spPr>
          <a:xfrm>
            <a:off x="8042275" y="5299752"/>
            <a:ext cx="2475473" cy="75429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700" b="1" kern="1200">
                <a:solidFill>
                  <a:schemeClr val="tx1"/>
                </a:solidFill>
                <a:latin typeface="Montserrat" panose="02000505000000020004" pitchFamily="2" charset="0"/>
                <a:ea typeface="+mj-ea"/>
                <a:cs typeface="+mj-cs"/>
              </a:defRPr>
            </a:lvl1pPr>
          </a:lstStyle>
          <a:p>
            <a:pPr algn="ctr"/>
            <a:r>
              <a:rPr lang="en-US" sz="5000">
                <a:solidFill>
                  <a:schemeClr val="accent1"/>
                </a:solidFill>
              </a:rPr>
              <a:t>12,000</a:t>
            </a:r>
          </a:p>
        </p:txBody>
      </p:sp>
      <p:sp>
        <p:nvSpPr>
          <p:cNvPr id="13" name="Rectangle 12"/>
          <p:cNvSpPr/>
          <p:nvPr/>
        </p:nvSpPr>
        <p:spPr>
          <a:xfrm>
            <a:off x="8599215" y="6054048"/>
            <a:ext cx="1361591" cy="323165"/>
          </a:xfrm>
          <a:prstGeom prst="rect">
            <a:avLst/>
          </a:prstGeom>
        </p:spPr>
        <p:txBody>
          <a:bodyPr wrap="none">
            <a:spAutoFit/>
          </a:bodyPr>
          <a:lstStyle/>
          <a:p>
            <a:pPr algn="ctr">
              <a:spcAft>
                <a:spcPts val="500"/>
              </a:spcAft>
            </a:pPr>
            <a:r>
              <a:rPr lang="en-US" sz="1500">
                <a:solidFill>
                  <a:schemeClr val="accent1"/>
                </a:solidFill>
                <a:latin typeface="Lato" panose="020F0502020204030203" pitchFamily="34" charset="0"/>
              </a:rPr>
              <a:t>KILOMETERS</a:t>
            </a:r>
          </a:p>
        </p:txBody>
      </p:sp>
      <p:cxnSp>
        <p:nvCxnSpPr>
          <p:cNvPr id="14" name="Straight Connector 13"/>
          <p:cNvCxnSpPr>
            <a:cxnSpLocks/>
          </p:cNvCxnSpPr>
          <p:nvPr/>
        </p:nvCxnSpPr>
        <p:spPr>
          <a:xfrm>
            <a:off x="3098800" y="5448300"/>
            <a:ext cx="0" cy="8255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a:off x="5321300" y="5448300"/>
            <a:ext cx="0" cy="8255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a:off x="7493000" y="5448300"/>
            <a:ext cx="0" cy="8255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a:off x="7826375" y="2286000"/>
            <a:ext cx="34893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843774" y="2532465"/>
            <a:ext cx="3035300" cy="1015663"/>
          </a:xfrm>
          <a:prstGeom prst="rect">
            <a:avLst/>
          </a:prstGeom>
          <a:noFill/>
        </p:spPr>
        <p:txBody>
          <a:bodyPr wrap="square" rtlCol="0" anchor="t">
            <a:spAutoFit/>
          </a:bodyPr>
          <a:lstStyle/>
          <a:p>
            <a:r>
              <a:rPr lang="fr-FR" sz="1500">
                <a:latin typeface="Lato" panose="020F0502020204030203" pitchFamily="34" charset="0"/>
              </a:rPr>
              <a:t>Pellentesque blandit sed ultricies tortor. Suspendisse in nibh. Aliquam accumsan tincidunt blandit vivamus.</a:t>
            </a:r>
            <a:endParaRPr lang="en-US" sz="1500">
              <a:latin typeface="Lato" panose="020F0502020204030203" pitchFamily="34" charset="0"/>
            </a:endParaRPr>
          </a:p>
        </p:txBody>
      </p:sp>
      <p:pic>
        <p:nvPicPr>
          <p:cNvPr id="29" name="Picture Placeholder 28"/>
          <p:cNvPicPr>
            <a:picLocks noGrp="1" noChangeAspect="1"/>
          </p:cNvPicPr>
          <p:nvPr>
            <p:ph type="pic" sz="quarter" idx="10"/>
          </p:nvPr>
        </p:nvPicPr>
        <p:blipFill>
          <a:blip r:embed="rId2" cstate="hqprint">
            <a:extLst>
              <a:ext uri="{28A0092B-C50C-407E-A947-70E740481C1C}">
                <a14:useLocalDpi xmlns:a14="http://schemas.microsoft.com/office/drawing/2010/main" val="0"/>
              </a:ext>
            </a:extLst>
          </a:blip>
          <a:srcRect t="4167" b="4167"/>
          <a:stretch>
            <a:fillRect/>
          </a:stretch>
        </p:blipFill>
        <p:spPr/>
      </p:pic>
      <p:sp>
        <p:nvSpPr>
          <p:cNvPr id="20" name="Slide Number Placeholder 5"/>
          <p:cNvSpPr txBox="1">
            <a:spLocks/>
          </p:cNvSpPr>
          <p:nvPr/>
        </p:nvSpPr>
        <p:spPr>
          <a:xfrm>
            <a:off x="10489642" y="288472"/>
            <a:ext cx="14084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spc="600"/>
              <a:t>Page </a:t>
            </a:r>
            <a:fld id="{700FE6C1-53D2-4B4A-A041-B539D8DA3A16}" type="slidenum">
              <a:rPr lang="en-US" sz="1000" b="0" spc="600" smtClean="0">
                <a:latin typeface="+mn-lt"/>
              </a:rPr>
              <a:pPr algn="r"/>
              <a:t>16</a:t>
            </a:fld>
            <a:endParaRPr lang="en-US" sz="1000" b="0" spc="600">
              <a:latin typeface="+mn-lt"/>
            </a:endParaRPr>
          </a:p>
        </p:txBody>
      </p:sp>
      <p:sp>
        <p:nvSpPr>
          <p:cNvPr id="21" name="Slide Number Placeholder 5"/>
          <p:cNvSpPr txBox="1">
            <a:spLocks/>
          </p:cNvSpPr>
          <p:nvPr/>
        </p:nvSpPr>
        <p:spPr>
          <a:xfrm>
            <a:off x="300612" y="288471"/>
            <a:ext cx="36617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b="1" i="0" spc="0">
                <a:latin typeface="+mj-lt"/>
              </a:rPr>
              <a:t>VAGABOND</a:t>
            </a:r>
            <a:r>
              <a:rPr lang="en-US" sz="1000" spc="600"/>
              <a:t> Presentation</a:t>
            </a:r>
            <a:endParaRPr lang="en-US" sz="1000" b="0" spc="600">
              <a:latin typeface="+mn-lt"/>
            </a:endParaRPr>
          </a:p>
        </p:txBody>
      </p:sp>
    </p:spTree>
    <p:extLst>
      <p:ext uri="{BB962C8B-B14F-4D97-AF65-F5344CB8AC3E}">
        <p14:creationId xmlns:p14="http://schemas.microsoft.com/office/powerpoint/2010/main" val="81100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emph" presetSubtype="0" fill="hold" grpId="0" nodeType="clickEffect">
                                  <p:stCondLst>
                                    <p:cond delay="0"/>
                                  </p:stCondLst>
                                  <p:iterate type="lt">
                                    <p:tmPct val="10000"/>
                                  </p:iterate>
                                  <p:childTnLst>
                                    <p:animScale>
                                      <p:cBhvr>
                                        <p:cTn id="6" dur="250" autoRev="1" fill="hold">
                                          <p:stCondLst>
                                            <p:cond delay="0"/>
                                          </p:stCondLst>
                                        </p:cTn>
                                        <p:tgtEl>
                                          <p:spTgt spid="6"/>
                                        </p:tgtEl>
                                      </p:cBhvr>
                                      <p:to x="80000" y="100000"/>
                                    </p:animScale>
                                    <p:anim by="(#ppt_w*0.10)" calcmode="lin" valueType="num">
                                      <p:cBhvr>
                                        <p:cTn id="7" dur="250" autoRev="1" fill="hold">
                                          <p:stCondLst>
                                            <p:cond delay="0"/>
                                          </p:stCondLst>
                                        </p:cTn>
                                        <p:tgtEl>
                                          <p:spTgt spid="6"/>
                                        </p:tgtEl>
                                        <p:attrNameLst>
                                          <p:attrName>ppt_x</p:attrName>
                                        </p:attrNameLst>
                                      </p:cBhvr>
                                    </p:anim>
                                    <p:anim by="(-#ppt_w*0.10)" calcmode="lin" valueType="num">
                                      <p:cBhvr>
                                        <p:cTn id="8" dur="250" autoRev="1" fill="hold">
                                          <p:stCondLst>
                                            <p:cond delay="0"/>
                                          </p:stCondLst>
                                        </p:cTn>
                                        <p:tgtEl>
                                          <p:spTgt spid="6"/>
                                        </p:tgtEl>
                                        <p:attrNameLst>
                                          <p:attrName>ppt_y</p:attrName>
                                        </p:attrNameLst>
                                      </p:cBhvr>
                                    </p:anim>
                                    <p:animRot by="-480000">
                                      <p:cBhvr>
                                        <p:cTn id="9" dur="250" autoRev="1" fill="hold">
                                          <p:stCondLst>
                                            <p:cond delay="0"/>
                                          </p:stCondLst>
                                        </p:cTn>
                                        <p:tgtEl>
                                          <p:spTgt spid="6"/>
                                        </p:tgtEl>
                                        <p:attrNameLst>
                                          <p:attrName>r</p:attrName>
                                        </p:attrNameLst>
                                      </p:cBhvr>
                                    </p:animRot>
                                  </p:childTnLst>
                                </p:cTn>
                              </p:par>
                            </p:childTnLst>
                          </p:cTn>
                        </p:par>
                      </p:childTnLst>
                    </p:cTn>
                  </p:par>
                  <p:par>
                    <p:cTn id="10" fill="hold">
                      <p:stCondLst>
                        <p:cond delay="indefinite"/>
                      </p:stCondLst>
                      <p:childTnLst>
                        <p:par>
                          <p:cTn id="11" fill="hold">
                            <p:stCondLst>
                              <p:cond delay="0"/>
                            </p:stCondLst>
                            <p:childTnLst>
                              <p:par>
                                <p:cTn id="12" presetID="36" presetClass="emph" presetSubtype="0" fill="hold" grpId="0" nodeType="clickEffect">
                                  <p:stCondLst>
                                    <p:cond delay="0"/>
                                  </p:stCondLst>
                                  <p:iterate type="lt">
                                    <p:tmPct val="10000"/>
                                  </p:iterate>
                                  <p:childTnLst>
                                    <p:animScale>
                                      <p:cBhvr>
                                        <p:cTn id="13" dur="250" autoRev="1" fill="hold">
                                          <p:stCondLst>
                                            <p:cond delay="0"/>
                                          </p:stCondLst>
                                        </p:cTn>
                                        <p:tgtEl>
                                          <p:spTgt spid="8"/>
                                        </p:tgtEl>
                                      </p:cBhvr>
                                      <p:to x="80000" y="100000"/>
                                    </p:animScale>
                                    <p:anim by="(#ppt_w*0.10)" calcmode="lin" valueType="num">
                                      <p:cBhvr>
                                        <p:cTn id="14" dur="250" autoRev="1" fill="hold">
                                          <p:stCondLst>
                                            <p:cond delay="0"/>
                                          </p:stCondLst>
                                        </p:cTn>
                                        <p:tgtEl>
                                          <p:spTgt spid="8"/>
                                        </p:tgtEl>
                                        <p:attrNameLst>
                                          <p:attrName>ppt_x</p:attrName>
                                        </p:attrNameLst>
                                      </p:cBhvr>
                                    </p:anim>
                                    <p:anim by="(-#ppt_w*0.10)" calcmode="lin" valueType="num">
                                      <p:cBhvr>
                                        <p:cTn id="15" dur="250" autoRev="1" fill="hold">
                                          <p:stCondLst>
                                            <p:cond delay="0"/>
                                          </p:stCondLst>
                                        </p:cTn>
                                        <p:tgtEl>
                                          <p:spTgt spid="8"/>
                                        </p:tgtEl>
                                        <p:attrNameLst>
                                          <p:attrName>ppt_y</p:attrName>
                                        </p:attrNameLst>
                                      </p:cBhvr>
                                    </p:anim>
                                    <p:animRot by="-480000">
                                      <p:cBhvr>
                                        <p:cTn id="16" dur="250" autoRev="1" fill="hold">
                                          <p:stCondLst>
                                            <p:cond delay="0"/>
                                          </p:stCondLst>
                                        </p:cTn>
                                        <p:tgtEl>
                                          <p:spTgt spid="8"/>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36" presetClass="emph" presetSubtype="0" fill="hold" grpId="0" nodeType="clickEffect">
                                  <p:stCondLst>
                                    <p:cond delay="0"/>
                                  </p:stCondLst>
                                  <p:iterate type="lt">
                                    <p:tmPct val="10000"/>
                                  </p:iterate>
                                  <p:childTnLst>
                                    <p:animScale>
                                      <p:cBhvr>
                                        <p:cTn id="20" dur="250" autoRev="1" fill="hold">
                                          <p:stCondLst>
                                            <p:cond delay="0"/>
                                          </p:stCondLst>
                                        </p:cTn>
                                        <p:tgtEl>
                                          <p:spTgt spid="10"/>
                                        </p:tgtEl>
                                      </p:cBhvr>
                                      <p:to x="80000" y="100000"/>
                                    </p:animScale>
                                    <p:anim by="(#ppt_w*0.10)" calcmode="lin" valueType="num">
                                      <p:cBhvr>
                                        <p:cTn id="21" dur="250" autoRev="1" fill="hold">
                                          <p:stCondLst>
                                            <p:cond delay="0"/>
                                          </p:stCondLst>
                                        </p:cTn>
                                        <p:tgtEl>
                                          <p:spTgt spid="10"/>
                                        </p:tgtEl>
                                        <p:attrNameLst>
                                          <p:attrName>ppt_x</p:attrName>
                                        </p:attrNameLst>
                                      </p:cBhvr>
                                    </p:anim>
                                    <p:anim by="(-#ppt_w*0.10)" calcmode="lin" valueType="num">
                                      <p:cBhvr>
                                        <p:cTn id="22" dur="250" autoRev="1" fill="hold">
                                          <p:stCondLst>
                                            <p:cond delay="0"/>
                                          </p:stCondLst>
                                        </p:cTn>
                                        <p:tgtEl>
                                          <p:spTgt spid="10"/>
                                        </p:tgtEl>
                                        <p:attrNameLst>
                                          <p:attrName>ppt_y</p:attrName>
                                        </p:attrNameLst>
                                      </p:cBhvr>
                                    </p:anim>
                                    <p:animRot by="-480000">
                                      <p:cBhvr>
                                        <p:cTn id="23" dur="250" autoRev="1" fill="hold">
                                          <p:stCondLst>
                                            <p:cond delay="0"/>
                                          </p:stCondLst>
                                        </p:cTn>
                                        <p:tgtEl>
                                          <p:spTgt spid="10"/>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6" presetClass="emph" presetSubtype="0" fill="hold" grpId="0" nodeType="clickEffect">
                                  <p:stCondLst>
                                    <p:cond delay="0"/>
                                  </p:stCondLst>
                                  <p:iterate type="lt">
                                    <p:tmPct val="10000"/>
                                  </p:iterate>
                                  <p:childTnLst>
                                    <p:animScale>
                                      <p:cBhvr>
                                        <p:cTn id="27" dur="250" autoRev="1" fill="hold">
                                          <p:stCondLst>
                                            <p:cond delay="0"/>
                                          </p:stCondLst>
                                        </p:cTn>
                                        <p:tgtEl>
                                          <p:spTgt spid="12"/>
                                        </p:tgtEl>
                                      </p:cBhvr>
                                      <p:to x="80000" y="100000"/>
                                    </p:animScale>
                                    <p:anim by="(#ppt_w*0.10)" calcmode="lin" valueType="num">
                                      <p:cBhvr>
                                        <p:cTn id="28" dur="250" autoRev="1" fill="hold">
                                          <p:stCondLst>
                                            <p:cond delay="0"/>
                                          </p:stCondLst>
                                        </p:cTn>
                                        <p:tgtEl>
                                          <p:spTgt spid="12"/>
                                        </p:tgtEl>
                                        <p:attrNameLst>
                                          <p:attrName>ppt_x</p:attrName>
                                        </p:attrNameLst>
                                      </p:cBhvr>
                                    </p:anim>
                                    <p:anim by="(-#ppt_w*0.10)" calcmode="lin" valueType="num">
                                      <p:cBhvr>
                                        <p:cTn id="29" dur="250" autoRev="1" fill="hold">
                                          <p:stCondLst>
                                            <p:cond delay="0"/>
                                          </p:stCondLst>
                                        </p:cTn>
                                        <p:tgtEl>
                                          <p:spTgt spid="12"/>
                                        </p:tgtEl>
                                        <p:attrNameLst>
                                          <p:attrName>ppt_y</p:attrName>
                                        </p:attrNameLst>
                                      </p:cBhvr>
                                    </p:anim>
                                    <p:animRot by="-480000">
                                      <p:cBhvr>
                                        <p:cTn id="30" dur="250" autoRev="1" fill="hold">
                                          <p:stCondLst>
                                            <p:cond delay="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4"/>
          </p:nvPr>
        </p:nvPicPr>
        <p:blipFill>
          <a:blip r:embed="rId2" cstate="hqprint">
            <a:extLst>
              <a:ext uri="{28A0092B-C50C-407E-A947-70E740481C1C}">
                <a14:useLocalDpi xmlns:a14="http://schemas.microsoft.com/office/drawing/2010/main" val="0"/>
              </a:ext>
            </a:extLst>
          </a:blip>
          <a:srcRect t="12696" b="12696"/>
          <a:stretch>
            <a:fillRect/>
          </a:stretch>
        </p:blipFill>
        <p:spPr/>
      </p:pic>
      <p:pic>
        <p:nvPicPr>
          <p:cNvPr id="10" name="Picture Placeholder 9"/>
          <p:cNvPicPr>
            <a:picLocks noGrp="1" noChangeAspect="1"/>
          </p:cNvPicPr>
          <p:nvPr>
            <p:ph type="pic" sz="quarter" idx="16"/>
          </p:nvPr>
        </p:nvPicPr>
        <p:blipFill>
          <a:blip r:embed="rId3" cstate="hqprint">
            <a:extLst>
              <a:ext uri="{28A0092B-C50C-407E-A947-70E740481C1C}">
                <a14:useLocalDpi xmlns:a14="http://schemas.microsoft.com/office/drawing/2010/main" val="0"/>
              </a:ext>
            </a:extLst>
          </a:blip>
          <a:srcRect l="20453" r="20453"/>
          <a:stretch>
            <a:fillRect/>
          </a:stretch>
        </p:blipFill>
        <p:spPr/>
      </p:pic>
      <p:sp>
        <p:nvSpPr>
          <p:cNvPr id="5" name="Title 4"/>
          <p:cNvSpPr>
            <a:spLocks noGrp="1"/>
          </p:cNvSpPr>
          <p:nvPr>
            <p:ph type="title"/>
          </p:nvPr>
        </p:nvSpPr>
        <p:spPr/>
        <p:txBody>
          <a:bodyPr>
            <a:normAutofit/>
          </a:bodyPr>
          <a:lstStyle/>
          <a:p>
            <a:r>
              <a:rPr lang="en-US"/>
              <a:t>Study Nature, </a:t>
            </a:r>
            <a:br>
              <a:rPr lang="en-US"/>
            </a:br>
            <a:r>
              <a:rPr lang="en-US"/>
              <a:t>Love Nature, </a:t>
            </a:r>
            <a:br>
              <a:rPr lang="en-US"/>
            </a:br>
            <a:r>
              <a:rPr lang="en-US"/>
              <a:t>Stay Close to Nature.</a:t>
            </a:r>
          </a:p>
        </p:txBody>
      </p:sp>
      <p:pic>
        <p:nvPicPr>
          <p:cNvPr id="14" name="Picture Placeholder 13"/>
          <p:cNvPicPr>
            <a:picLocks noGrp="1" noChangeAspect="1"/>
          </p:cNvPicPr>
          <p:nvPr>
            <p:ph type="pic" sz="quarter" idx="17"/>
          </p:nvPr>
        </p:nvPicPr>
        <p:blipFill>
          <a:blip r:embed="rId4" cstate="hqprint">
            <a:extLst>
              <a:ext uri="{28A0092B-C50C-407E-A947-70E740481C1C}">
                <a14:useLocalDpi xmlns:a14="http://schemas.microsoft.com/office/drawing/2010/main" val="0"/>
              </a:ext>
            </a:extLst>
          </a:blip>
          <a:srcRect l="17747" r="17747"/>
          <a:stretch>
            <a:fillRect/>
          </a:stretch>
        </p:blipFill>
        <p:spPr/>
      </p:pic>
      <p:sp>
        <p:nvSpPr>
          <p:cNvPr id="15" name="Rectangle 14"/>
          <p:cNvSpPr/>
          <p:nvPr/>
        </p:nvSpPr>
        <p:spPr>
          <a:xfrm>
            <a:off x="516957" y="4982558"/>
            <a:ext cx="1937658" cy="1015663"/>
          </a:xfrm>
          <a:prstGeom prst="rect">
            <a:avLst/>
          </a:prstGeom>
        </p:spPr>
        <p:txBody>
          <a:bodyPr wrap="square">
            <a:spAutoFit/>
          </a:bodyPr>
          <a:lstStyle/>
          <a:p>
            <a:pPr algn="ctr"/>
            <a:r>
              <a:rPr lang="en-US" sz="1500" b="0" i="0">
                <a:solidFill>
                  <a:srgbClr val="000000"/>
                </a:solidFill>
                <a:effectLst/>
                <a:latin typeface="Lato" panose="020F0502020204030203" pitchFamily="34" charset="0"/>
              </a:rPr>
              <a:t>Donec sit amet tempus metus, ac euismod nisl. </a:t>
            </a:r>
            <a:endParaRPr lang="en-US" sz="1500">
              <a:latin typeface="Lato" panose="020F0502020204030203" pitchFamily="34" charset="0"/>
            </a:endParaRPr>
          </a:p>
        </p:txBody>
      </p:sp>
      <p:sp>
        <p:nvSpPr>
          <p:cNvPr id="16" name="Rectangle 15"/>
          <p:cNvSpPr/>
          <p:nvPr/>
        </p:nvSpPr>
        <p:spPr>
          <a:xfrm>
            <a:off x="6604337" y="4982558"/>
            <a:ext cx="1937658" cy="784830"/>
          </a:xfrm>
          <a:prstGeom prst="rect">
            <a:avLst/>
          </a:prstGeom>
        </p:spPr>
        <p:txBody>
          <a:bodyPr wrap="square">
            <a:spAutoFit/>
          </a:bodyPr>
          <a:lstStyle/>
          <a:p>
            <a:pPr algn="ctr"/>
            <a:r>
              <a:rPr lang="it-IT" sz="1500">
                <a:latin typeface="Lato" panose="020F0502020204030203" pitchFamily="34" charset="0"/>
              </a:rPr>
              <a:t>Donec vitae turpis nec nulla ultricies vehicula. </a:t>
            </a:r>
            <a:endParaRPr lang="en-US" sz="1500">
              <a:latin typeface="Lato" panose="020F0502020204030203" pitchFamily="34" charset="0"/>
            </a:endParaRPr>
          </a:p>
        </p:txBody>
      </p:sp>
      <p:sp>
        <p:nvSpPr>
          <p:cNvPr id="26" name="Rectangle 25"/>
          <p:cNvSpPr/>
          <p:nvPr/>
        </p:nvSpPr>
        <p:spPr>
          <a:xfrm>
            <a:off x="9659824" y="1698985"/>
            <a:ext cx="1937658" cy="784830"/>
          </a:xfrm>
          <a:prstGeom prst="rect">
            <a:avLst/>
          </a:prstGeom>
        </p:spPr>
        <p:txBody>
          <a:bodyPr wrap="square">
            <a:spAutoFit/>
          </a:bodyPr>
          <a:lstStyle/>
          <a:p>
            <a:pPr algn="ctr"/>
            <a:r>
              <a:rPr lang="en-US" sz="1500">
                <a:latin typeface="Lato" panose="020F0502020204030203" pitchFamily="34" charset="0"/>
              </a:rPr>
              <a:t>Vestibulum ante ipsum primis in faucibus luctus. </a:t>
            </a:r>
          </a:p>
        </p:txBody>
      </p:sp>
      <p:cxnSp>
        <p:nvCxnSpPr>
          <p:cNvPr id="47" name="Straight Connector 46"/>
          <p:cNvCxnSpPr>
            <a:cxnSpLocks/>
          </p:cNvCxnSpPr>
          <p:nvPr/>
        </p:nvCxnSpPr>
        <p:spPr>
          <a:xfrm>
            <a:off x="3717819" y="1071841"/>
            <a:ext cx="4789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Slide Number Placeholder 5"/>
          <p:cNvSpPr txBox="1">
            <a:spLocks/>
          </p:cNvSpPr>
          <p:nvPr/>
        </p:nvSpPr>
        <p:spPr>
          <a:xfrm>
            <a:off x="10489642" y="288472"/>
            <a:ext cx="14084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spc="600">
                <a:solidFill>
                  <a:schemeClr val="bg1"/>
                </a:solidFill>
              </a:rPr>
              <a:t>Page </a:t>
            </a:r>
            <a:fld id="{700FE6C1-53D2-4B4A-A041-B539D8DA3A16}" type="slidenum">
              <a:rPr lang="en-US" sz="1000" b="0" spc="600" smtClean="0">
                <a:solidFill>
                  <a:schemeClr val="bg1"/>
                </a:solidFill>
                <a:latin typeface="+mn-lt"/>
              </a:rPr>
              <a:pPr algn="r"/>
              <a:t>17</a:t>
            </a:fld>
            <a:endParaRPr lang="en-US" sz="1000" b="0" spc="600">
              <a:solidFill>
                <a:schemeClr val="bg1"/>
              </a:solidFill>
              <a:latin typeface="+mn-lt"/>
            </a:endParaRPr>
          </a:p>
        </p:txBody>
      </p:sp>
      <p:sp>
        <p:nvSpPr>
          <p:cNvPr id="20" name="Freeform 56"/>
          <p:cNvSpPr>
            <a:spLocks noEditPoints="1"/>
          </p:cNvSpPr>
          <p:nvPr/>
        </p:nvSpPr>
        <p:spPr bwMode="auto">
          <a:xfrm>
            <a:off x="7321547" y="4310063"/>
            <a:ext cx="503238" cy="501649"/>
          </a:xfrm>
          <a:custGeom>
            <a:avLst/>
            <a:gdLst>
              <a:gd name="T0" fmla="*/ 252 w 505"/>
              <a:gd name="T1" fmla="*/ 505 h 505"/>
              <a:gd name="T2" fmla="*/ 0 w 505"/>
              <a:gd name="T3" fmla="*/ 253 h 505"/>
              <a:gd name="T4" fmla="*/ 252 w 505"/>
              <a:gd name="T5" fmla="*/ 0 h 505"/>
              <a:gd name="T6" fmla="*/ 302 w 505"/>
              <a:gd name="T7" fmla="*/ 5 h 505"/>
              <a:gd name="T8" fmla="*/ 310 w 505"/>
              <a:gd name="T9" fmla="*/ 15 h 505"/>
              <a:gd name="T10" fmla="*/ 302 w 505"/>
              <a:gd name="T11" fmla="*/ 25 h 505"/>
              <a:gd name="T12" fmla="*/ 191 w 505"/>
              <a:gd name="T13" fmla="*/ 167 h 505"/>
              <a:gd name="T14" fmla="*/ 338 w 505"/>
              <a:gd name="T15" fmla="*/ 315 h 505"/>
              <a:gd name="T16" fmla="*/ 480 w 505"/>
              <a:gd name="T17" fmla="*/ 203 h 505"/>
              <a:gd name="T18" fmla="*/ 490 w 505"/>
              <a:gd name="T19" fmla="*/ 195 h 505"/>
              <a:gd name="T20" fmla="*/ 500 w 505"/>
              <a:gd name="T21" fmla="*/ 203 h 505"/>
              <a:gd name="T22" fmla="*/ 505 w 505"/>
              <a:gd name="T23" fmla="*/ 253 h 505"/>
              <a:gd name="T24" fmla="*/ 252 w 505"/>
              <a:gd name="T25" fmla="*/ 505 h 505"/>
              <a:gd name="T26" fmla="*/ 252 w 505"/>
              <a:gd name="T27" fmla="*/ 20 h 505"/>
              <a:gd name="T28" fmla="*/ 20 w 505"/>
              <a:gd name="T29" fmla="*/ 253 h 505"/>
              <a:gd name="T30" fmla="*/ 252 w 505"/>
              <a:gd name="T31" fmla="*/ 485 h 505"/>
              <a:gd name="T32" fmla="*/ 485 w 505"/>
              <a:gd name="T33" fmla="*/ 253 h 505"/>
              <a:gd name="T34" fmla="*/ 485 w 505"/>
              <a:gd name="T35" fmla="*/ 247 h 505"/>
              <a:gd name="T36" fmla="*/ 338 w 505"/>
              <a:gd name="T37" fmla="*/ 335 h 505"/>
              <a:gd name="T38" fmla="*/ 171 w 505"/>
              <a:gd name="T39" fmla="*/ 167 h 505"/>
              <a:gd name="T40" fmla="*/ 258 w 505"/>
              <a:gd name="T41" fmla="*/ 20 h 505"/>
              <a:gd name="T42" fmla="*/ 252 w 505"/>
              <a:gd name="T43" fmla="*/ 2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5" h="505">
                <a:moveTo>
                  <a:pt x="252" y="505"/>
                </a:moveTo>
                <a:cubicBezTo>
                  <a:pt x="113" y="505"/>
                  <a:pt x="0" y="392"/>
                  <a:pt x="0" y="253"/>
                </a:cubicBezTo>
                <a:cubicBezTo>
                  <a:pt x="0" y="114"/>
                  <a:pt x="113" y="0"/>
                  <a:pt x="252" y="0"/>
                </a:cubicBezTo>
                <a:cubicBezTo>
                  <a:pt x="269" y="0"/>
                  <a:pt x="286" y="2"/>
                  <a:pt x="302" y="5"/>
                </a:cubicBezTo>
                <a:cubicBezTo>
                  <a:pt x="306" y="6"/>
                  <a:pt x="310" y="10"/>
                  <a:pt x="310" y="15"/>
                </a:cubicBezTo>
                <a:cubicBezTo>
                  <a:pt x="310" y="19"/>
                  <a:pt x="307" y="24"/>
                  <a:pt x="302" y="25"/>
                </a:cubicBezTo>
                <a:cubicBezTo>
                  <a:pt x="236" y="41"/>
                  <a:pt x="191" y="100"/>
                  <a:pt x="191" y="167"/>
                </a:cubicBezTo>
                <a:cubicBezTo>
                  <a:pt x="191" y="249"/>
                  <a:pt x="257" y="315"/>
                  <a:pt x="338" y="315"/>
                </a:cubicBezTo>
                <a:cubicBezTo>
                  <a:pt x="405" y="315"/>
                  <a:pt x="464" y="269"/>
                  <a:pt x="480" y="203"/>
                </a:cubicBezTo>
                <a:cubicBezTo>
                  <a:pt x="482" y="198"/>
                  <a:pt x="486" y="195"/>
                  <a:pt x="490" y="195"/>
                </a:cubicBezTo>
                <a:cubicBezTo>
                  <a:pt x="495" y="195"/>
                  <a:pt x="499" y="199"/>
                  <a:pt x="500" y="203"/>
                </a:cubicBezTo>
                <a:cubicBezTo>
                  <a:pt x="503" y="220"/>
                  <a:pt x="505" y="236"/>
                  <a:pt x="505" y="253"/>
                </a:cubicBezTo>
                <a:cubicBezTo>
                  <a:pt x="505" y="392"/>
                  <a:pt x="392" y="505"/>
                  <a:pt x="252" y="505"/>
                </a:cubicBezTo>
                <a:close/>
                <a:moveTo>
                  <a:pt x="252" y="20"/>
                </a:moveTo>
                <a:cubicBezTo>
                  <a:pt x="124" y="20"/>
                  <a:pt x="20" y="125"/>
                  <a:pt x="20" y="253"/>
                </a:cubicBezTo>
                <a:cubicBezTo>
                  <a:pt x="20" y="381"/>
                  <a:pt x="124" y="485"/>
                  <a:pt x="252" y="485"/>
                </a:cubicBezTo>
                <a:cubicBezTo>
                  <a:pt x="381" y="485"/>
                  <a:pt x="485" y="381"/>
                  <a:pt x="485" y="253"/>
                </a:cubicBezTo>
                <a:cubicBezTo>
                  <a:pt x="485" y="251"/>
                  <a:pt x="485" y="249"/>
                  <a:pt x="485" y="247"/>
                </a:cubicBezTo>
                <a:cubicBezTo>
                  <a:pt x="456" y="300"/>
                  <a:pt x="400" y="335"/>
                  <a:pt x="338" y="335"/>
                </a:cubicBezTo>
                <a:cubicBezTo>
                  <a:pt x="246" y="335"/>
                  <a:pt x="171" y="260"/>
                  <a:pt x="171" y="167"/>
                </a:cubicBezTo>
                <a:cubicBezTo>
                  <a:pt x="171" y="105"/>
                  <a:pt x="205" y="49"/>
                  <a:pt x="258" y="20"/>
                </a:cubicBezTo>
                <a:cubicBezTo>
                  <a:pt x="256" y="20"/>
                  <a:pt x="254" y="20"/>
                  <a:pt x="252" y="2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2"/>
          <p:cNvSpPr>
            <a:spLocks noEditPoints="1"/>
          </p:cNvSpPr>
          <p:nvPr/>
        </p:nvSpPr>
        <p:spPr bwMode="auto">
          <a:xfrm>
            <a:off x="10282578" y="1093032"/>
            <a:ext cx="692150" cy="450850"/>
          </a:xfrm>
          <a:custGeom>
            <a:avLst/>
            <a:gdLst>
              <a:gd name="T0" fmla="*/ 548 w 662"/>
              <a:gd name="T1" fmla="*/ 432 h 432"/>
              <a:gd name="T2" fmla="*/ 548 w 662"/>
              <a:gd name="T3" fmla="*/ 432 h 432"/>
              <a:gd name="T4" fmla="*/ 102 w 662"/>
              <a:gd name="T5" fmla="*/ 432 h 432"/>
              <a:gd name="T6" fmla="*/ 0 w 662"/>
              <a:gd name="T7" fmla="*/ 330 h 432"/>
              <a:gd name="T8" fmla="*/ 78 w 662"/>
              <a:gd name="T9" fmla="*/ 231 h 432"/>
              <a:gd name="T10" fmla="*/ 77 w 662"/>
              <a:gd name="T11" fmla="*/ 216 h 432"/>
              <a:gd name="T12" fmla="*/ 194 w 662"/>
              <a:gd name="T13" fmla="*/ 98 h 432"/>
              <a:gd name="T14" fmla="*/ 240 w 662"/>
              <a:gd name="T15" fmla="*/ 108 h 432"/>
              <a:gd name="T16" fmla="*/ 394 w 662"/>
              <a:gd name="T17" fmla="*/ 0 h 432"/>
              <a:gd name="T18" fmla="*/ 558 w 662"/>
              <a:gd name="T19" fmla="*/ 164 h 432"/>
              <a:gd name="T20" fmla="*/ 553 w 662"/>
              <a:gd name="T21" fmla="*/ 203 h 432"/>
              <a:gd name="T22" fmla="*/ 662 w 662"/>
              <a:gd name="T23" fmla="*/ 317 h 432"/>
              <a:gd name="T24" fmla="*/ 548 w 662"/>
              <a:gd name="T25" fmla="*/ 432 h 432"/>
              <a:gd name="T26" fmla="*/ 194 w 662"/>
              <a:gd name="T27" fmla="*/ 118 h 432"/>
              <a:gd name="T28" fmla="*/ 97 w 662"/>
              <a:gd name="T29" fmla="*/ 216 h 432"/>
              <a:gd name="T30" fmla="*/ 99 w 662"/>
              <a:gd name="T31" fmla="*/ 237 h 432"/>
              <a:gd name="T32" fmla="*/ 97 w 662"/>
              <a:gd name="T33" fmla="*/ 245 h 432"/>
              <a:gd name="T34" fmla="*/ 91 w 662"/>
              <a:gd name="T35" fmla="*/ 249 h 432"/>
              <a:gd name="T36" fmla="*/ 20 w 662"/>
              <a:gd name="T37" fmla="*/ 330 h 432"/>
              <a:gd name="T38" fmla="*/ 102 w 662"/>
              <a:gd name="T39" fmla="*/ 412 h 432"/>
              <a:gd name="T40" fmla="*/ 548 w 662"/>
              <a:gd name="T41" fmla="*/ 412 h 432"/>
              <a:gd name="T42" fmla="*/ 548 w 662"/>
              <a:gd name="T43" fmla="*/ 412 h 432"/>
              <a:gd name="T44" fmla="*/ 642 w 662"/>
              <a:gd name="T45" fmla="*/ 317 h 432"/>
              <a:gd name="T46" fmla="*/ 548 w 662"/>
              <a:gd name="T47" fmla="*/ 223 h 432"/>
              <a:gd name="T48" fmla="*/ 540 w 662"/>
              <a:gd name="T49" fmla="*/ 223 h 432"/>
              <a:gd name="T50" fmla="*/ 532 w 662"/>
              <a:gd name="T51" fmla="*/ 219 h 432"/>
              <a:gd name="T52" fmla="*/ 530 w 662"/>
              <a:gd name="T53" fmla="*/ 210 h 432"/>
              <a:gd name="T54" fmla="*/ 538 w 662"/>
              <a:gd name="T55" fmla="*/ 164 h 432"/>
              <a:gd name="T56" fmla="*/ 394 w 662"/>
              <a:gd name="T57" fmla="*/ 20 h 432"/>
              <a:gd name="T58" fmla="*/ 256 w 662"/>
              <a:gd name="T59" fmla="*/ 124 h 432"/>
              <a:gd name="T60" fmla="*/ 250 w 662"/>
              <a:gd name="T61" fmla="*/ 131 h 432"/>
              <a:gd name="T62" fmla="*/ 241 w 662"/>
              <a:gd name="T63" fmla="*/ 130 h 432"/>
              <a:gd name="T64" fmla="*/ 194 w 662"/>
              <a:gd name="T65" fmla="*/ 11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2" h="432">
                <a:moveTo>
                  <a:pt x="548" y="432"/>
                </a:moveTo>
                <a:cubicBezTo>
                  <a:pt x="548" y="432"/>
                  <a:pt x="548" y="432"/>
                  <a:pt x="548" y="432"/>
                </a:cubicBezTo>
                <a:cubicBezTo>
                  <a:pt x="102" y="432"/>
                  <a:pt x="102" y="432"/>
                  <a:pt x="102" y="432"/>
                </a:cubicBezTo>
                <a:cubicBezTo>
                  <a:pt x="46" y="432"/>
                  <a:pt x="0" y="386"/>
                  <a:pt x="0" y="330"/>
                </a:cubicBezTo>
                <a:cubicBezTo>
                  <a:pt x="0" y="283"/>
                  <a:pt x="33" y="242"/>
                  <a:pt x="78" y="231"/>
                </a:cubicBezTo>
                <a:cubicBezTo>
                  <a:pt x="77" y="226"/>
                  <a:pt x="77" y="221"/>
                  <a:pt x="77" y="216"/>
                </a:cubicBezTo>
                <a:cubicBezTo>
                  <a:pt x="77" y="151"/>
                  <a:pt x="129" y="98"/>
                  <a:pt x="194" y="98"/>
                </a:cubicBezTo>
                <a:cubicBezTo>
                  <a:pt x="210" y="98"/>
                  <a:pt x="226" y="101"/>
                  <a:pt x="240" y="108"/>
                </a:cubicBezTo>
                <a:cubicBezTo>
                  <a:pt x="264" y="44"/>
                  <a:pt x="325" y="0"/>
                  <a:pt x="394" y="0"/>
                </a:cubicBezTo>
                <a:cubicBezTo>
                  <a:pt x="484" y="0"/>
                  <a:pt x="558" y="74"/>
                  <a:pt x="558" y="164"/>
                </a:cubicBezTo>
                <a:cubicBezTo>
                  <a:pt x="558" y="177"/>
                  <a:pt x="556" y="190"/>
                  <a:pt x="553" y="203"/>
                </a:cubicBezTo>
                <a:cubicBezTo>
                  <a:pt x="614" y="206"/>
                  <a:pt x="662" y="256"/>
                  <a:pt x="662" y="317"/>
                </a:cubicBezTo>
                <a:cubicBezTo>
                  <a:pt x="662" y="381"/>
                  <a:pt x="611" y="432"/>
                  <a:pt x="548" y="432"/>
                </a:cubicBezTo>
                <a:close/>
                <a:moveTo>
                  <a:pt x="194" y="118"/>
                </a:moveTo>
                <a:cubicBezTo>
                  <a:pt x="140" y="118"/>
                  <a:pt x="97" y="162"/>
                  <a:pt x="97" y="216"/>
                </a:cubicBezTo>
                <a:cubicBezTo>
                  <a:pt x="97" y="223"/>
                  <a:pt x="97" y="230"/>
                  <a:pt x="99" y="237"/>
                </a:cubicBezTo>
                <a:cubicBezTo>
                  <a:pt x="100" y="239"/>
                  <a:pt x="99" y="242"/>
                  <a:pt x="97" y="245"/>
                </a:cubicBezTo>
                <a:cubicBezTo>
                  <a:pt x="96" y="247"/>
                  <a:pt x="93" y="248"/>
                  <a:pt x="91" y="249"/>
                </a:cubicBezTo>
                <a:cubicBezTo>
                  <a:pt x="50" y="254"/>
                  <a:pt x="20" y="289"/>
                  <a:pt x="20" y="330"/>
                </a:cubicBezTo>
                <a:cubicBezTo>
                  <a:pt x="20" y="375"/>
                  <a:pt x="57" y="412"/>
                  <a:pt x="102" y="412"/>
                </a:cubicBezTo>
                <a:cubicBezTo>
                  <a:pt x="548" y="412"/>
                  <a:pt x="548" y="412"/>
                  <a:pt x="548" y="412"/>
                </a:cubicBezTo>
                <a:cubicBezTo>
                  <a:pt x="548" y="412"/>
                  <a:pt x="548" y="412"/>
                  <a:pt x="548" y="412"/>
                </a:cubicBezTo>
                <a:cubicBezTo>
                  <a:pt x="600" y="412"/>
                  <a:pt x="642" y="370"/>
                  <a:pt x="642" y="317"/>
                </a:cubicBezTo>
                <a:cubicBezTo>
                  <a:pt x="642" y="265"/>
                  <a:pt x="600" y="223"/>
                  <a:pt x="548" y="223"/>
                </a:cubicBezTo>
                <a:cubicBezTo>
                  <a:pt x="545" y="223"/>
                  <a:pt x="543" y="223"/>
                  <a:pt x="540" y="223"/>
                </a:cubicBezTo>
                <a:cubicBezTo>
                  <a:pt x="537" y="223"/>
                  <a:pt x="534" y="222"/>
                  <a:pt x="532" y="219"/>
                </a:cubicBezTo>
                <a:cubicBezTo>
                  <a:pt x="530" y="217"/>
                  <a:pt x="529" y="213"/>
                  <a:pt x="530" y="210"/>
                </a:cubicBezTo>
                <a:cubicBezTo>
                  <a:pt x="535" y="195"/>
                  <a:pt x="538" y="180"/>
                  <a:pt x="538" y="164"/>
                </a:cubicBezTo>
                <a:cubicBezTo>
                  <a:pt x="538" y="85"/>
                  <a:pt x="473" y="20"/>
                  <a:pt x="394" y="20"/>
                </a:cubicBezTo>
                <a:cubicBezTo>
                  <a:pt x="330" y="20"/>
                  <a:pt x="273" y="63"/>
                  <a:pt x="256" y="124"/>
                </a:cubicBezTo>
                <a:cubicBezTo>
                  <a:pt x="255" y="127"/>
                  <a:pt x="253" y="130"/>
                  <a:pt x="250" y="131"/>
                </a:cubicBezTo>
                <a:cubicBezTo>
                  <a:pt x="247" y="132"/>
                  <a:pt x="244" y="132"/>
                  <a:pt x="241" y="130"/>
                </a:cubicBezTo>
                <a:cubicBezTo>
                  <a:pt x="227" y="122"/>
                  <a:pt x="211" y="118"/>
                  <a:pt x="194"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2" name="Group 243"/>
          <p:cNvGrpSpPr>
            <a:grpSpLocks noChangeAspect="1"/>
          </p:cNvGrpSpPr>
          <p:nvPr/>
        </p:nvGrpSpPr>
        <p:grpSpPr bwMode="auto">
          <a:xfrm>
            <a:off x="1250042" y="4186237"/>
            <a:ext cx="471488" cy="625475"/>
            <a:chOff x="1433" y="2869"/>
            <a:chExt cx="297" cy="394"/>
          </a:xfrm>
          <a:solidFill>
            <a:schemeClr val="tx1"/>
          </a:solidFill>
        </p:grpSpPr>
        <p:sp>
          <p:nvSpPr>
            <p:cNvPr id="23" name="Freeform 244"/>
            <p:cNvSpPr>
              <a:spLocks noEditPoints="1"/>
            </p:cNvSpPr>
            <p:nvPr/>
          </p:nvSpPr>
          <p:spPr bwMode="auto">
            <a:xfrm>
              <a:off x="1433" y="2869"/>
              <a:ext cx="297" cy="394"/>
            </a:xfrm>
            <a:custGeom>
              <a:avLst/>
              <a:gdLst>
                <a:gd name="T0" fmla="*/ 232 w 463"/>
                <a:gd name="T1" fmla="*/ 617 h 617"/>
                <a:gd name="T2" fmla="*/ 0 w 463"/>
                <a:gd name="T3" fmla="*/ 405 h 617"/>
                <a:gd name="T4" fmla="*/ 114 w 463"/>
                <a:gd name="T5" fmla="*/ 184 h 617"/>
                <a:gd name="T6" fmla="*/ 222 w 463"/>
                <a:gd name="T7" fmla="*/ 8 h 617"/>
                <a:gd name="T8" fmla="*/ 232 w 463"/>
                <a:gd name="T9" fmla="*/ 1 h 617"/>
                <a:gd name="T10" fmla="*/ 241 w 463"/>
                <a:gd name="T11" fmla="*/ 8 h 617"/>
                <a:gd name="T12" fmla="*/ 350 w 463"/>
                <a:gd name="T13" fmla="*/ 186 h 617"/>
                <a:gd name="T14" fmla="*/ 463 w 463"/>
                <a:gd name="T15" fmla="*/ 405 h 617"/>
                <a:gd name="T16" fmla="*/ 232 w 463"/>
                <a:gd name="T17" fmla="*/ 617 h 617"/>
                <a:gd name="T18" fmla="*/ 231 w 463"/>
                <a:gd name="T19" fmla="*/ 40 h 617"/>
                <a:gd name="T20" fmla="*/ 130 w 463"/>
                <a:gd name="T21" fmla="*/ 196 h 617"/>
                <a:gd name="T22" fmla="*/ 20 w 463"/>
                <a:gd name="T23" fmla="*/ 405 h 617"/>
                <a:gd name="T24" fmla="*/ 232 w 463"/>
                <a:gd name="T25" fmla="*/ 597 h 617"/>
                <a:gd name="T26" fmla="*/ 443 w 463"/>
                <a:gd name="T27" fmla="*/ 405 h 617"/>
                <a:gd name="T28" fmla="*/ 334 w 463"/>
                <a:gd name="T29" fmla="*/ 198 h 617"/>
                <a:gd name="T30" fmla="*/ 231 w 463"/>
                <a:gd name="T31" fmla="*/ 4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3" h="617">
                  <a:moveTo>
                    <a:pt x="232" y="617"/>
                  </a:moveTo>
                  <a:cubicBezTo>
                    <a:pt x="98" y="617"/>
                    <a:pt x="0" y="528"/>
                    <a:pt x="0" y="405"/>
                  </a:cubicBezTo>
                  <a:cubicBezTo>
                    <a:pt x="0" y="334"/>
                    <a:pt x="56" y="261"/>
                    <a:pt x="114" y="184"/>
                  </a:cubicBezTo>
                  <a:cubicBezTo>
                    <a:pt x="158" y="126"/>
                    <a:pt x="204" y="65"/>
                    <a:pt x="222" y="8"/>
                  </a:cubicBezTo>
                  <a:cubicBezTo>
                    <a:pt x="223" y="3"/>
                    <a:pt x="227" y="0"/>
                    <a:pt x="232" y="1"/>
                  </a:cubicBezTo>
                  <a:cubicBezTo>
                    <a:pt x="236" y="1"/>
                    <a:pt x="240" y="4"/>
                    <a:pt x="241" y="8"/>
                  </a:cubicBezTo>
                  <a:cubicBezTo>
                    <a:pt x="258" y="66"/>
                    <a:pt x="305" y="127"/>
                    <a:pt x="350" y="186"/>
                  </a:cubicBezTo>
                  <a:cubicBezTo>
                    <a:pt x="408" y="263"/>
                    <a:pt x="463" y="335"/>
                    <a:pt x="463" y="405"/>
                  </a:cubicBezTo>
                  <a:cubicBezTo>
                    <a:pt x="463" y="528"/>
                    <a:pt x="366" y="617"/>
                    <a:pt x="232" y="617"/>
                  </a:cubicBezTo>
                  <a:close/>
                  <a:moveTo>
                    <a:pt x="231" y="40"/>
                  </a:moveTo>
                  <a:cubicBezTo>
                    <a:pt x="209" y="92"/>
                    <a:pt x="169" y="145"/>
                    <a:pt x="130" y="196"/>
                  </a:cubicBezTo>
                  <a:cubicBezTo>
                    <a:pt x="74" y="271"/>
                    <a:pt x="20" y="341"/>
                    <a:pt x="20" y="405"/>
                  </a:cubicBezTo>
                  <a:cubicBezTo>
                    <a:pt x="20" y="516"/>
                    <a:pt x="109" y="597"/>
                    <a:pt x="232" y="597"/>
                  </a:cubicBezTo>
                  <a:cubicBezTo>
                    <a:pt x="354" y="597"/>
                    <a:pt x="443" y="516"/>
                    <a:pt x="443" y="405"/>
                  </a:cubicBezTo>
                  <a:cubicBezTo>
                    <a:pt x="443" y="342"/>
                    <a:pt x="390" y="272"/>
                    <a:pt x="334" y="198"/>
                  </a:cubicBezTo>
                  <a:cubicBezTo>
                    <a:pt x="294" y="146"/>
                    <a:pt x="254" y="93"/>
                    <a:pt x="23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5"/>
            <p:cNvSpPr>
              <a:spLocks/>
            </p:cNvSpPr>
            <p:nvPr/>
          </p:nvSpPr>
          <p:spPr bwMode="auto">
            <a:xfrm>
              <a:off x="1473" y="3133"/>
              <a:ext cx="45" cy="67"/>
            </a:xfrm>
            <a:custGeom>
              <a:avLst/>
              <a:gdLst>
                <a:gd name="T0" fmla="*/ 60 w 71"/>
                <a:gd name="T1" fmla="*/ 105 h 105"/>
                <a:gd name="T2" fmla="*/ 54 w 71"/>
                <a:gd name="T3" fmla="*/ 103 h 105"/>
                <a:gd name="T4" fmla="*/ 0 w 71"/>
                <a:gd name="T5" fmla="*/ 12 h 105"/>
                <a:gd name="T6" fmla="*/ 9 w 71"/>
                <a:gd name="T7" fmla="*/ 1 h 105"/>
                <a:gd name="T8" fmla="*/ 20 w 71"/>
                <a:gd name="T9" fmla="*/ 10 h 105"/>
                <a:gd name="T10" fmla="*/ 66 w 71"/>
                <a:gd name="T11" fmla="*/ 87 h 105"/>
                <a:gd name="T12" fmla="*/ 68 w 71"/>
                <a:gd name="T13" fmla="*/ 101 h 105"/>
                <a:gd name="T14" fmla="*/ 60 w 71"/>
                <a:gd name="T15" fmla="*/ 10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05">
                  <a:moveTo>
                    <a:pt x="60" y="105"/>
                  </a:moveTo>
                  <a:cubicBezTo>
                    <a:pt x="58" y="105"/>
                    <a:pt x="56" y="105"/>
                    <a:pt x="54" y="103"/>
                  </a:cubicBezTo>
                  <a:cubicBezTo>
                    <a:pt x="23" y="80"/>
                    <a:pt x="5" y="50"/>
                    <a:pt x="0" y="12"/>
                  </a:cubicBezTo>
                  <a:cubicBezTo>
                    <a:pt x="0" y="7"/>
                    <a:pt x="4" y="2"/>
                    <a:pt x="9" y="1"/>
                  </a:cubicBezTo>
                  <a:cubicBezTo>
                    <a:pt x="15" y="0"/>
                    <a:pt x="20" y="4"/>
                    <a:pt x="20" y="10"/>
                  </a:cubicBezTo>
                  <a:cubicBezTo>
                    <a:pt x="24" y="42"/>
                    <a:pt x="39" y="68"/>
                    <a:pt x="66" y="87"/>
                  </a:cubicBezTo>
                  <a:cubicBezTo>
                    <a:pt x="70" y="91"/>
                    <a:pt x="71" y="97"/>
                    <a:pt x="68" y="101"/>
                  </a:cubicBezTo>
                  <a:cubicBezTo>
                    <a:pt x="66" y="104"/>
                    <a:pt x="63" y="105"/>
                    <a:pt x="60"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6"/>
            <p:cNvSpPr>
              <a:spLocks/>
            </p:cNvSpPr>
            <p:nvPr/>
          </p:nvSpPr>
          <p:spPr bwMode="auto">
            <a:xfrm>
              <a:off x="1474" y="3080"/>
              <a:ext cx="21" cy="35"/>
            </a:xfrm>
            <a:custGeom>
              <a:avLst/>
              <a:gdLst>
                <a:gd name="T0" fmla="*/ 11 w 33"/>
                <a:gd name="T1" fmla="*/ 56 h 56"/>
                <a:gd name="T2" fmla="*/ 9 w 33"/>
                <a:gd name="T3" fmla="*/ 56 h 56"/>
                <a:gd name="T4" fmla="*/ 1 w 33"/>
                <a:gd name="T5" fmla="*/ 44 h 56"/>
                <a:gd name="T6" fmla="*/ 12 w 33"/>
                <a:gd name="T7" fmla="*/ 7 h 56"/>
                <a:gd name="T8" fmla="*/ 26 w 33"/>
                <a:gd name="T9" fmla="*/ 2 h 56"/>
                <a:gd name="T10" fmla="*/ 30 w 33"/>
                <a:gd name="T11" fmla="*/ 16 h 56"/>
                <a:gd name="T12" fmla="*/ 21 w 33"/>
                <a:gd name="T13" fmla="*/ 48 h 56"/>
                <a:gd name="T14" fmla="*/ 11 w 33"/>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6">
                  <a:moveTo>
                    <a:pt x="11" y="56"/>
                  </a:moveTo>
                  <a:cubicBezTo>
                    <a:pt x="10" y="56"/>
                    <a:pt x="9" y="56"/>
                    <a:pt x="9" y="56"/>
                  </a:cubicBezTo>
                  <a:cubicBezTo>
                    <a:pt x="3" y="54"/>
                    <a:pt x="0" y="49"/>
                    <a:pt x="1" y="44"/>
                  </a:cubicBezTo>
                  <a:cubicBezTo>
                    <a:pt x="5" y="22"/>
                    <a:pt x="12" y="8"/>
                    <a:pt x="12" y="7"/>
                  </a:cubicBezTo>
                  <a:cubicBezTo>
                    <a:pt x="15" y="2"/>
                    <a:pt x="21" y="0"/>
                    <a:pt x="26" y="2"/>
                  </a:cubicBezTo>
                  <a:cubicBezTo>
                    <a:pt x="31" y="5"/>
                    <a:pt x="33" y="11"/>
                    <a:pt x="30" y="16"/>
                  </a:cubicBezTo>
                  <a:cubicBezTo>
                    <a:pt x="30" y="16"/>
                    <a:pt x="24" y="29"/>
                    <a:pt x="21" y="48"/>
                  </a:cubicBezTo>
                  <a:cubicBezTo>
                    <a:pt x="20" y="52"/>
                    <a:pt x="15" y="56"/>
                    <a:pt x="1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Slide Number Placeholder 5"/>
          <p:cNvSpPr txBox="1">
            <a:spLocks/>
          </p:cNvSpPr>
          <p:nvPr/>
        </p:nvSpPr>
        <p:spPr>
          <a:xfrm>
            <a:off x="300612" y="288471"/>
            <a:ext cx="36617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b="1" i="0" spc="0">
                <a:latin typeface="+mj-lt"/>
              </a:rPr>
              <a:t>VAGABOND</a:t>
            </a:r>
            <a:r>
              <a:rPr lang="en-US" sz="1000" spc="600"/>
              <a:t> Presentation</a:t>
            </a:r>
            <a:endParaRPr lang="en-US" sz="1000" b="0" spc="600">
              <a:latin typeface="+mn-lt"/>
            </a:endParaRPr>
          </a:p>
        </p:txBody>
      </p:sp>
    </p:spTree>
    <p:extLst>
      <p:ext uri="{BB962C8B-B14F-4D97-AF65-F5344CB8AC3E}">
        <p14:creationId xmlns:p14="http://schemas.microsoft.com/office/powerpoint/2010/main" val="291751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
                                        </p:tgtEl>
                                        <p:attrNameLst>
                                          <p:attrName>r</p:attrName>
                                        </p:attrNameLst>
                                      </p:cBhvr>
                                    </p:animRot>
                                    <p:animRot by="-240000">
                                      <p:cBhvr>
                                        <p:cTn id="7" dur="200" fill="hold">
                                          <p:stCondLst>
                                            <p:cond delay="200"/>
                                          </p:stCondLst>
                                        </p:cTn>
                                        <p:tgtEl>
                                          <p:spTgt spid="22"/>
                                        </p:tgtEl>
                                        <p:attrNameLst>
                                          <p:attrName>r</p:attrName>
                                        </p:attrNameLst>
                                      </p:cBhvr>
                                    </p:animRot>
                                    <p:animRot by="240000">
                                      <p:cBhvr>
                                        <p:cTn id="8" dur="200" fill="hold">
                                          <p:stCondLst>
                                            <p:cond delay="400"/>
                                          </p:stCondLst>
                                        </p:cTn>
                                        <p:tgtEl>
                                          <p:spTgt spid="22"/>
                                        </p:tgtEl>
                                        <p:attrNameLst>
                                          <p:attrName>r</p:attrName>
                                        </p:attrNameLst>
                                      </p:cBhvr>
                                    </p:animRot>
                                    <p:animRot by="-240000">
                                      <p:cBhvr>
                                        <p:cTn id="9" dur="200" fill="hold">
                                          <p:stCondLst>
                                            <p:cond delay="600"/>
                                          </p:stCondLst>
                                        </p:cTn>
                                        <p:tgtEl>
                                          <p:spTgt spid="22"/>
                                        </p:tgtEl>
                                        <p:attrNameLst>
                                          <p:attrName>r</p:attrName>
                                        </p:attrNameLst>
                                      </p:cBhvr>
                                    </p:animRot>
                                    <p:animRot by="120000">
                                      <p:cBhvr>
                                        <p:cTn id="10" dur="200" fill="hold">
                                          <p:stCondLst>
                                            <p:cond delay="800"/>
                                          </p:stCondLst>
                                        </p:cTn>
                                        <p:tgtEl>
                                          <p:spTgt spid="2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20"/>
                                        </p:tgtEl>
                                        <p:attrNameLst>
                                          <p:attrName>r</p:attrName>
                                        </p:attrNameLst>
                                      </p:cBhvr>
                                    </p:animRot>
                                    <p:animRot by="-240000">
                                      <p:cBhvr>
                                        <p:cTn id="15" dur="200" fill="hold">
                                          <p:stCondLst>
                                            <p:cond delay="200"/>
                                          </p:stCondLst>
                                        </p:cTn>
                                        <p:tgtEl>
                                          <p:spTgt spid="20"/>
                                        </p:tgtEl>
                                        <p:attrNameLst>
                                          <p:attrName>r</p:attrName>
                                        </p:attrNameLst>
                                      </p:cBhvr>
                                    </p:animRot>
                                    <p:animRot by="240000">
                                      <p:cBhvr>
                                        <p:cTn id="16" dur="200" fill="hold">
                                          <p:stCondLst>
                                            <p:cond delay="400"/>
                                          </p:stCondLst>
                                        </p:cTn>
                                        <p:tgtEl>
                                          <p:spTgt spid="20"/>
                                        </p:tgtEl>
                                        <p:attrNameLst>
                                          <p:attrName>r</p:attrName>
                                        </p:attrNameLst>
                                      </p:cBhvr>
                                    </p:animRot>
                                    <p:animRot by="-240000">
                                      <p:cBhvr>
                                        <p:cTn id="17" dur="200" fill="hold">
                                          <p:stCondLst>
                                            <p:cond delay="600"/>
                                          </p:stCondLst>
                                        </p:cTn>
                                        <p:tgtEl>
                                          <p:spTgt spid="20"/>
                                        </p:tgtEl>
                                        <p:attrNameLst>
                                          <p:attrName>r</p:attrName>
                                        </p:attrNameLst>
                                      </p:cBhvr>
                                    </p:animRot>
                                    <p:animRot by="120000">
                                      <p:cBhvr>
                                        <p:cTn id="18" dur="200" fill="hold">
                                          <p:stCondLst>
                                            <p:cond delay="800"/>
                                          </p:stCondLst>
                                        </p:cTn>
                                        <p:tgtEl>
                                          <p:spTgt spid="20"/>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grpId="0" nodeType="clickEffect">
                                  <p:stCondLst>
                                    <p:cond delay="0"/>
                                  </p:stCondLst>
                                  <p:childTnLst>
                                    <p:animRot by="120000">
                                      <p:cBhvr>
                                        <p:cTn id="22" dur="100" fill="hold">
                                          <p:stCondLst>
                                            <p:cond delay="0"/>
                                          </p:stCondLst>
                                        </p:cTn>
                                        <p:tgtEl>
                                          <p:spTgt spid="21"/>
                                        </p:tgtEl>
                                        <p:attrNameLst>
                                          <p:attrName>r</p:attrName>
                                        </p:attrNameLst>
                                      </p:cBhvr>
                                    </p:animRot>
                                    <p:animRot by="-240000">
                                      <p:cBhvr>
                                        <p:cTn id="23" dur="200" fill="hold">
                                          <p:stCondLst>
                                            <p:cond delay="200"/>
                                          </p:stCondLst>
                                        </p:cTn>
                                        <p:tgtEl>
                                          <p:spTgt spid="21"/>
                                        </p:tgtEl>
                                        <p:attrNameLst>
                                          <p:attrName>r</p:attrName>
                                        </p:attrNameLst>
                                      </p:cBhvr>
                                    </p:animRot>
                                    <p:animRot by="240000">
                                      <p:cBhvr>
                                        <p:cTn id="24" dur="200" fill="hold">
                                          <p:stCondLst>
                                            <p:cond delay="400"/>
                                          </p:stCondLst>
                                        </p:cTn>
                                        <p:tgtEl>
                                          <p:spTgt spid="21"/>
                                        </p:tgtEl>
                                        <p:attrNameLst>
                                          <p:attrName>r</p:attrName>
                                        </p:attrNameLst>
                                      </p:cBhvr>
                                    </p:animRot>
                                    <p:animRot by="-240000">
                                      <p:cBhvr>
                                        <p:cTn id="25" dur="200" fill="hold">
                                          <p:stCondLst>
                                            <p:cond delay="600"/>
                                          </p:stCondLst>
                                        </p:cTn>
                                        <p:tgtEl>
                                          <p:spTgt spid="21"/>
                                        </p:tgtEl>
                                        <p:attrNameLst>
                                          <p:attrName>r</p:attrName>
                                        </p:attrNameLst>
                                      </p:cBhvr>
                                    </p:animRot>
                                    <p:animRot by="120000">
                                      <p:cBhvr>
                                        <p:cTn id="26"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 With </a:t>
            </a:r>
            <a:br>
              <a:rPr lang="en-US"/>
            </a:br>
            <a:r>
              <a:rPr lang="en-US"/>
              <a:t>Text Sample</a:t>
            </a:r>
          </a:p>
        </p:txBody>
      </p:sp>
      <p:sp>
        <p:nvSpPr>
          <p:cNvPr id="3" name="TextBox 2"/>
          <p:cNvSpPr txBox="1"/>
          <p:nvPr/>
        </p:nvSpPr>
        <p:spPr>
          <a:xfrm>
            <a:off x="850608" y="3069772"/>
            <a:ext cx="4216400" cy="784830"/>
          </a:xfrm>
          <a:prstGeom prst="rect">
            <a:avLst/>
          </a:prstGeom>
          <a:noFill/>
        </p:spPr>
        <p:txBody>
          <a:bodyPr wrap="square" rtlCol="0" anchor="t">
            <a:spAutoFit/>
          </a:bodyPr>
          <a:lstStyle/>
          <a:p>
            <a:r>
              <a:rPr lang="en-US" sz="1500" i="1">
                <a:solidFill>
                  <a:schemeClr val="bg1">
                    <a:lumMod val="50000"/>
                  </a:schemeClr>
                </a:solidFill>
                <a:latin typeface="Lato" panose="020F0502020204030203" pitchFamily="34" charset="0"/>
              </a:rPr>
              <a:t>Nulla facilisi. Pellentesque in porta ante. Vivamus lorem ac vulputate, mollis faucibu. Est leo quam, id cursus eros turpis ut ac pellentesque sapien. </a:t>
            </a:r>
          </a:p>
        </p:txBody>
      </p:sp>
      <p:sp>
        <p:nvSpPr>
          <p:cNvPr id="4" name="TextBox 3"/>
          <p:cNvSpPr txBox="1"/>
          <p:nvPr/>
        </p:nvSpPr>
        <p:spPr>
          <a:xfrm>
            <a:off x="6883400" y="2129972"/>
            <a:ext cx="3995674" cy="3785652"/>
          </a:xfrm>
          <a:prstGeom prst="rect">
            <a:avLst/>
          </a:prstGeom>
          <a:noFill/>
        </p:spPr>
        <p:txBody>
          <a:bodyPr wrap="square" rtlCol="0" anchor="t">
            <a:spAutoFit/>
          </a:bodyPr>
          <a:lstStyle/>
          <a:p>
            <a:r>
              <a:rPr lang="en-US" sz="1500"/>
              <a:t>Aliquam vel sodales nulla. Donec nec auctor sem, et consectetur mauris. Etiam pulvinar egestas placerat. Morbi euismod nec nibh quis blandit. Duis tincidunt suscipit blandit. Suspendisse pulvinar facilisis mauris, non ultrices velit vestibulum sed. </a:t>
            </a:r>
          </a:p>
          <a:p>
            <a:endParaRPr lang="en-US" sz="1500"/>
          </a:p>
          <a:p>
            <a:r>
              <a:rPr lang="en-US" sz="1500"/>
              <a:t>Ut porta lectus sed eros tristique gravida. In eget hendrerit sem. Pellentesque habitant morbi tristique senectus et netus et malesuada fames ac turpis egestas. Donec finibus aliquam leo. Curabitur cursus quis ligula eget maximus. Lorem ipsum dolor sit amet, consectetur adipiscing elit. In pellentesque lobortis dolor. Nulla efficitur imperdiet ipsum ornare pellentesque.</a:t>
            </a:r>
            <a:endParaRPr lang="en-US" sz="1500">
              <a:latin typeface="Lato" panose="020F0502020204030203" pitchFamily="34" charset="0"/>
            </a:endParaRPr>
          </a:p>
        </p:txBody>
      </p:sp>
      <p:cxnSp>
        <p:nvCxnSpPr>
          <p:cNvPr id="5" name="Straight Connector 4"/>
          <p:cNvCxnSpPr>
            <a:cxnSpLocks/>
          </p:cNvCxnSpPr>
          <p:nvPr/>
        </p:nvCxnSpPr>
        <p:spPr>
          <a:xfrm>
            <a:off x="939800" y="2563590"/>
            <a:ext cx="4789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073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608" y="1064298"/>
            <a:ext cx="4635792" cy="1792655"/>
          </a:xfrm>
        </p:spPr>
        <p:txBody>
          <a:bodyPr/>
          <a:lstStyle/>
          <a:p>
            <a:r>
              <a:rPr lang="en-US"/>
              <a:t>Full With</a:t>
            </a:r>
            <a:br>
              <a:rPr lang="en-US"/>
            </a:br>
            <a:r>
              <a:rPr lang="en-US"/>
              <a:t>Text Sample</a:t>
            </a:r>
          </a:p>
        </p:txBody>
      </p:sp>
      <p:cxnSp>
        <p:nvCxnSpPr>
          <p:cNvPr id="3" name="Straight Connector 2"/>
          <p:cNvCxnSpPr>
            <a:cxnSpLocks/>
          </p:cNvCxnSpPr>
          <p:nvPr/>
        </p:nvCxnSpPr>
        <p:spPr>
          <a:xfrm>
            <a:off x="939800" y="2563590"/>
            <a:ext cx="4789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769100" y="1064298"/>
            <a:ext cx="4109974" cy="5296322"/>
          </a:xfrm>
          <a:prstGeom prst="rect">
            <a:avLst/>
          </a:prstGeom>
          <a:noFill/>
        </p:spPr>
        <p:txBody>
          <a:bodyPr wrap="square" rtlCol="0" anchor="t">
            <a:spAutoFit/>
          </a:bodyPr>
          <a:lstStyle/>
          <a:p>
            <a:pPr>
              <a:spcAft>
                <a:spcPts val="1100"/>
              </a:spcAft>
            </a:pPr>
            <a:r>
              <a:rPr lang="en-US" b="1"/>
              <a:t>01. Aliquam vel sodales nulla </a:t>
            </a:r>
          </a:p>
          <a:p>
            <a:pPr marL="285750" indent="-285750">
              <a:spcAft>
                <a:spcPts val="1100"/>
              </a:spcAft>
              <a:buFont typeface="Lato" panose="020F0502020204030203" pitchFamily="34" charset="0"/>
              <a:buChar char="°"/>
            </a:pPr>
            <a:r>
              <a:rPr lang="en-US" sz="1500"/>
              <a:t>Donec nec auctor sem</a:t>
            </a:r>
          </a:p>
          <a:p>
            <a:pPr marL="285750" indent="-285750">
              <a:spcAft>
                <a:spcPts val="1100"/>
              </a:spcAft>
              <a:buFont typeface="Lato" panose="020F0502020204030203" pitchFamily="34" charset="0"/>
              <a:buChar char="°"/>
            </a:pPr>
            <a:r>
              <a:rPr lang="en-US" sz="1500"/>
              <a:t>Et consectetur mauris</a:t>
            </a:r>
          </a:p>
          <a:p>
            <a:pPr marL="285750" indent="-285750">
              <a:spcAft>
                <a:spcPts val="1100"/>
              </a:spcAft>
              <a:buFont typeface="Lato" panose="020F0502020204030203" pitchFamily="34" charset="0"/>
              <a:buChar char="°"/>
            </a:pPr>
            <a:r>
              <a:rPr lang="en-US" sz="1500"/>
              <a:t>Etiam pulvinar egestas placerat </a:t>
            </a:r>
          </a:p>
          <a:p>
            <a:pPr marL="285750" indent="-285750">
              <a:spcAft>
                <a:spcPts val="1100"/>
              </a:spcAft>
              <a:buFont typeface="Arial" panose="020B0604020202020204" pitchFamily="34" charset="0"/>
              <a:buChar char="•"/>
            </a:pPr>
            <a:endParaRPr lang="en-US" sz="1500"/>
          </a:p>
          <a:p>
            <a:pPr>
              <a:spcAft>
                <a:spcPts val="1100"/>
              </a:spcAft>
            </a:pPr>
            <a:r>
              <a:rPr lang="en-US" b="1"/>
              <a:t>02. Morbi euismod nec nibh blandit </a:t>
            </a:r>
          </a:p>
          <a:p>
            <a:pPr marL="285750" indent="-285750">
              <a:spcAft>
                <a:spcPts val="1100"/>
              </a:spcAft>
              <a:buFont typeface="Lato" panose="020F0502020204030203" pitchFamily="34" charset="0"/>
              <a:buChar char="°"/>
            </a:pPr>
            <a:r>
              <a:rPr lang="en-US" sz="1500"/>
              <a:t>Duis tincidunt suscipit blandit </a:t>
            </a:r>
          </a:p>
          <a:p>
            <a:pPr marL="285750" indent="-285750">
              <a:spcAft>
                <a:spcPts val="1100"/>
              </a:spcAft>
              <a:buFont typeface="Lato" panose="020F0502020204030203" pitchFamily="34" charset="0"/>
              <a:buChar char="°"/>
            </a:pPr>
            <a:r>
              <a:rPr lang="en-US" sz="1500"/>
              <a:t>Suspendisse pulvinar facilisis mauris</a:t>
            </a:r>
          </a:p>
          <a:p>
            <a:pPr marL="285750" indent="-285750">
              <a:spcAft>
                <a:spcPts val="1100"/>
              </a:spcAft>
              <a:buFont typeface="Lato" panose="020F0502020204030203" pitchFamily="34" charset="0"/>
              <a:buChar char="°"/>
            </a:pPr>
            <a:r>
              <a:rPr lang="en-US" sz="1500"/>
              <a:t>Ut porta lectus sed eros tristique gravida </a:t>
            </a:r>
          </a:p>
          <a:p>
            <a:pPr marL="285750" indent="-285750">
              <a:spcAft>
                <a:spcPts val="1100"/>
              </a:spcAft>
              <a:buFont typeface="Lato" panose="020F0502020204030203" pitchFamily="34" charset="0"/>
              <a:buChar char="°"/>
            </a:pPr>
            <a:endParaRPr lang="en-US" sz="1500"/>
          </a:p>
          <a:p>
            <a:pPr>
              <a:spcAft>
                <a:spcPts val="1100"/>
              </a:spcAft>
            </a:pPr>
            <a:r>
              <a:rPr lang="en-US" b="1"/>
              <a:t>03. In eget hendrerit sem </a:t>
            </a:r>
          </a:p>
          <a:p>
            <a:pPr marL="285750" indent="-285750">
              <a:spcAft>
                <a:spcPts val="1100"/>
              </a:spcAft>
              <a:buFont typeface="Lato" panose="020F0502020204030203" pitchFamily="34" charset="0"/>
              <a:buChar char="°"/>
            </a:pPr>
            <a:r>
              <a:rPr lang="en-US" sz="1500"/>
              <a:t>Pellentesque habitant morbi tristique</a:t>
            </a:r>
          </a:p>
          <a:p>
            <a:pPr marL="285750" indent="-285750">
              <a:spcAft>
                <a:spcPts val="1100"/>
              </a:spcAft>
              <a:buFont typeface="Lato" panose="020F0502020204030203" pitchFamily="34" charset="0"/>
              <a:buChar char="°"/>
            </a:pPr>
            <a:r>
              <a:rPr lang="en-US" sz="1500"/>
              <a:t>Senectus et netus et malesuada fames</a:t>
            </a:r>
          </a:p>
          <a:p>
            <a:pPr marL="285750" indent="-285750">
              <a:spcAft>
                <a:spcPts val="1100"/>
              </a:spcAft>
              <a:buFont typeface="Lato" panose="020F0502020204030203" pitchFamily="34" charset="0"/>
              <a:buChar char="°"/>
            </a:pPr>
            <a:r>
              <a:rPr lang="en-US" sz="1500"/>
              <a:t>Donec finibus aliquam leo </a:t>
            </a:r>
          </a:p>
        </p:txBody>
      </p:sp>
      <p:sp>
        <p:nvSpPr>
          <p:cNvPr id="6" name="TextBox 5"/>
          <p:cNvSpPr txBox="1"/>
          <p:nvPr/>
        </p:nvSpPr>
        <p:spPr>
          <a:xfrm>
            <a:off x="850608" y="3069772"/>
            <a:ext cx="4216400" cy="784830"/>
          </a:xfrm>
          <a:prstGeom prst="rect">
            <a:avLst/>
          </a:prstGeom>
          <a:noFill/>
        </p:spPr>
        <p:txBody>
          <a:bodyPr wrap="square" rtlCol="0" anchor="t">
            <a:spAutoFit/>
          </a:bodyPr>
          <a:lstStyle/>
          <a:p>
            <a:r>
              <a:rPr lang="en-US" sz="1500" i="1">
                <a:solidFill>
                  <a:schemeClr val="bg1">
                    <a:lumMod val="50000"/>
                  </a:schemeClr>
                </a:solidFill>
                <a:latin typeface="Lato" panose="020F0502020204030203" pitchFamily="34" charset="0"/>
              </a:rPr>
              <a:t>Nulla facilisi. Pellentesque in porta ante. Vivamus lorem ac vulputate, mollis faucibu. Est leo quam, id cursus eros turpis ut ac pellentesque sapien. </a:t>
            </a:r>
          </a:p>
        </p:txBody>
      </p:sp>
    </p:spTree>
    <p:extLst>
      <p:ext uri="{BB962C8B-B14F-4D97-AF65-F5344CB8AC3E}">
        <p14:creationId xmlns:p14="http://schemas.microsoft.com/office/powerpoint/2010/main" val="383037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rgbClr val="B68D44"/>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4">
                                            <p:txEl>
                                              <p:pRg st="5" end="5"/>
                                            </p:txEl>
                                          </p:spTgt>
                                        </p:tgtEl>
                                        <p:attrNameLst>
                                          <p:attrName>style.color</p:attrName>
                                        </p:attrNameLst>
                                      </p:cBhvr>
                                      <p:to>
                                        <a:srgbClr val="B68D44"/>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4">
                                            <p:txEl>
                                              <p:pRg st="10" end="10"/>
                                            </p:txEl>
                                          </p:spTgt>
                                        </p:tgtEl>
                                        <p:attrNameLst>
                                          <p:attrName>style.color</p:attrName>
                                        </p:attrNameLst>
                                      </p:cBhvr>
                                      <p:to>
                                        <a:srgbClr val="B68D44"/>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4487" r="4487"/>
          <a:stretch>
            <a:fillRect/>
          </a:stretch>
        </p:blipFill>
        <p:spPr/>
      </p:pic>
      <p:sp>
        <p:nvSpPr>
          <p:cNvPr id="3" name="Title 2"/>
          <p:cNvSpPr>
            <a:spLocks noGrp="1"/>
          </p:cNvSpPr>
          <p:nvPr>
            <p:ph type="title"/>
          </p:nvPr>
        </p:nvSpPr>
        <p:spPr>
          <a:noFill/>
        </p:spPr>
        <p:txBody>
          <a:bodyPr/>
          <a:lstStyle/>
          <a:p>
            <a:r>
              <a:rPr lang="en-US">
                <a:solidFill>
                  <a:schemeClr val="accent1"/>
                </a:solidFill>
              </a:rPr>
              <a:t>Table Of Content</a:t>
            </a:r>
          </a:p>
        </p:txBody>
      </p:sp>
      <p:sp>
        <p:nvSpPr>
          <p:cNvPr id="4" name="TextBox 3"/>
          <p:cNvSpPr txBox="1"/>
          <p:nvPr/>
        </p:nvSpPr>
        <p:spPr>
          <a:xfrm>
            <a:off x="6153149" y="2242459"/>
            <a:ext cx="2944587" cy="3913892"/>
          </a:xfrm>
          <a:prstGeom prst="rect">
            <a:avLst/>
          </a:prstGeom>
          <a:noFill/>
        </p:spPr>
        <p:txBody>
          <a:bodyPr wrap="square" rtlCol="0" anchor="t">
            <a:spAutoFit/>
          </a:bodyPr>
          <a:lstStyle/>
          <a:p>
            <a:r>
              <a:rPr lang="en-US" sz="1500" b="1">
                <a:latin typeface="Lato" panose="020F0502020204030203" pitchFamily="34" charset="0"/>
              </a:rPr>
              <a:t>Your Title 1</a:t>
            </a:r>
          </a:p>
          <a:p>
            <a:pPr>
              <a:spcAft>
                <a:spcPts val="400"/>
              </a:spcAft>
            </a:pPr>
            <a:r>
              <a:rPr lang="en-US" sz="1500">
                <a:latin typeface="Lato" panose="020F0502020204030203" pitchFamily="34" charset="0"/>
              </a:rPr>
              <a:t>Urna justo bibendum justo vitae.</a:t>
            </a:r>
          </a:p>
          <a:p>
            <a:pPr>
              <a:spcAft>
                <a:spcPts val="600"/>
              </a:spcAft>
            </a:pPr>
            <a:endParaRPr lang="en-US" sz="1500" b="1">
              <a:latin typeface="Lato" panose="020F0502020204030203" pitchFamily="34" charset="0"/>
            </a:endParaRPr>
          </a:p>
          <a:p>
            <a:r>
              <a:rPr lang="en-US" sz="1500" b="1">
                <a:latin typeface="Lato" panose="020F0502020204030203" pitchFamily="34" charset="0"/>
              </a:rPr>
              <a:t>Your Title 2 </a:t>
            </a:r>
          </a:p>
          <a:p>
            <a:r>
              <a:rPr lang="en-US" sz="1500">
                <a:latin typeface="Lato" panose="020F0502020204030203" pitchFamily="34" charset="0"/>
              </a:rPr>
              <a:t>Nam vestibulum ut egestas.</a:t>
            </a:r>
          </a:p>
          <a:p>
            <a:pPr>
              <a:spcAft>
                <a:spcPts val="1000"/>
              </a:spcAft>
            </a:pPr>
            <a:endParaRPr lang="en-US" sz="1500">
              <a:latin typeface="Lato" panose="020F0502020204030203" pitchFamily="34" charset="0"/>
            </a:endParaRPr>
          </a:p>
          <a:p>
            <a:r>
              <a:rPr lang="en-US" sz="1500" b="1">
                <a:latin typeface="Lato" panose="020F0502020204030203" pitchFamily="34" charset="0"/>
              </a:rPr>
              <a:t>Your Title 3</a:t>
            </a:r>
          </a:p>
          <a:p>
            <a:pPr>
              <a:spcAft>
                <a:spcPts val="400"/>
              </a:spcAft>
            </a:pPr>
            <a:r>
              <a:rPr lang="en-US" sz="1500">
                <a:latin typeface="Lato" panose="020F0502020204030203" pitchFamily="34" charset="0"/>
              </a:rPr>
              <a:t>Morbi at orci ac turpis maximus.</a:t>
            </a:r>
          </a:p>
          <a:p>
            <a:pPr>
              <a:spcAft>
                <a:spcPts val="1000"/>
              </a:spcAft>
            </a:pPr>
            <a:endParaRPr lang="en-US" sz="1500">
              <a:latin typeface="Lato" panose="020F0502020204030203" pitchFamily="34" charset="0"/>
            </a:endParaRPr>
          </a:p>
          <a:p>
            <a:r>
              <a:rPr lang="en-US" sz="1500" b="1">
                <a:latin typeface="Lato" panose="020F0502020204030203" pitchFamily="34" charset="0"/>
              </a:rPr>
              <a:t>Your Title 4</a:t>
            </a:r>
          </a:p>
          <a:p>
            <a:pPr>
              <a:spcAft>
                <a:spcPts val="400"/>
              </a:spcAft>
            </a:pPr>
            <a:r>
              <a:rPr lang="en-US" sz="1500">
                <a:latin typeface="Lato" panose="020F0502020204030203" pitchFamily="34" charset="0"/>
              </a:rPr>
              <a:t>Cras lobortis convallis odio.</a:t>
            </a:r>
          </a:p>
          <a:p>
            <a:pPr>
              <a:spcAft>
                <a:spcPts val="400"/>
              </a:spcAft>
            </a:pPr>
            <a:endParaRPr lang="en-US" sz="1500">
              <a:latin typeface="Lato" panose="020F0502020204030203" pitchFamily="34" charset="0"/>
            </a:endParaRPr>
          </a:p>
          <a:p>
            <a:r>
              <a:rPr lang="en-US" sz="1500" b="1">
                <a:latin typeface="Lato" panose="020F0502020204030203" pitchFamily="34" charset="0"/>
              </a:rPr>
              <a:t>Your Title 5</a:t>
            </a:r>
          </a:p>
          <a:p>
            <a:pPr>
              <a:spcAft>
                <a:spcPts val="400"/>
              </a:spcAft>
            </a:pPr>
            <a:r>
              <a:rPr lang="en-US" sz="1500">
                <a:latin typeface="Lato" panose="020F0502020204030203" pitchFamily="34" charset="0"/>
              </a:rPr>
              <a:t>Donec dictum, nunc turpis id.</a:t>
            </a:r>
          </a:p>
        </p:txBody>
      </p:sp>
      <p:sp>
        <p:nvSpPr>
          <p:cNvPr id="5" name="TextBox 4"/>
          <p:cNvSpPr txBox="1"/>
          <p:nvPr/>
        </p:nvSpPr>
        <p:spPr>
          <a:xfrm>
            <a:off x="4848434" y="2188029"/>
            <a:ext cx="1069311" cy="3888244"/>
          </a:xfrm>
          <a:prstGeom prst="rect">
            <a:avLst/>
          </a:prstGeom>
          <a:noFill/>
        </p:spPr>
        <p:txBody>
          <a:bodyPr wrap="square" rtlCol="0" anchor="t">
            <a:spAutoFit/>
          </a:bodyPr>
          <a:lstStyle/>
          <a:p>
            <a:pPr>
              <a:spcAft>
                <a:spcPts val="2900"/>
              </a:spcAft>
            </a:pPr>
            <a:r>
              <a:rPr lang="en-US" sz="3000">
                <a:latin typeface="+mj-lt"/>
              </a:rPr>
              <a:t>01.</a:t>
            </a:r>
          </a:p>
          <a:p>
            <a:pPr>
              <a:spcAft>
                <a:spcPts val="2900"/>
              </a:spcAft>
            </a:pPr>
            <a:r>
              <a:rPr lang="en-US" sz="3000">
                <a:latin typeface="+mj-lt"/>
              </a:rPr>
              <a:t>02.</a:t>
            </a:r>
          </a:p>
          <a:p>
            <a:pPr>
              <a:spcAft>
                <a:spcPts val="2900"/>
              </a:spcAft>
            </a:pPr>
            <a:r>
              <a:rPr lang="en-US" sz="3000">
                <a:latin typeface="+mj-lt"/>
              </a:rPr>
              <a:t>03.</a:t>
            </a:r>
          </a:p>
          <a:p>
            <a:pPr>
              <a:spcAft>
                <a:spcPts val="2900"/>
              </a:spcAft>
            </a:pPr>
            <a:r>
              <a:rPr lang="en-US" sz="3000">
                <a:latin typeface="+mj-lt"/>
              </a:rPr>
              <a:t>04.</a:t>
            </a:r>
          </a:p>
          <a:p>
            <a:pPr>
              <a:spcAft>
                <a:spcPts val="2900"/>
              </a:spcAft>
            </a:pPr>
            <a:r>
              <a:rPr lang="en-US" sz="3000">
                <a:latin typeface="+mj-lt"/>
              </a:rPr>
              <a:t>05.</a:t>
            </a:r>
          </a:p>
        </p:txBody>
      </p:sp>
      <p:cxnSp>
        <p:nvCxnSpPr>
          <p:cNvPr id="24" name="Straight Connector 23"/>
          <p:cNvCxnSpPr>
            <a:cxnSpLocks/>
          </p:cNvCxnSpPr>
          <p:nvPr/>
        </p:nvCxnSpPr>
        <p:spPr>
          <a:xfrm>
            <a:off x="4071256" y="1415144"/>
            <a:ext cx="4789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Slide Number Placeholder 5"/>
          <p:cNvSpPr txBox="1">
            <a:spLocks/>
          </p:cNvSpPr>
          <p:nvPr/>
        </p:nvSpPr>
        <p:spPr>
          <a:xfrm>
            <a:off x="300612" y="288471"/>
            <a:ext cx="36617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b="1" i="0" spc="0">
                <a:latin typeface="+mj-lt"/>
              </a:rPr>
              <a:t>VAGABOND</a:t>
            </a:r>
            <a:r>
              <a:rPr lang="en-US" sz="1000" spc="600"/>
              <a:t> Presentation</a:t>
            </a:r>
            <a:endParaRPr lang="en-US" sz="1000" b="0" spc="600">
              <a:latin typeface="+mn-lt"/>
            </a:endParaRPr>
          </a:p>
        </p:txBody>
      </p:sp>
    </p:spTree>
    <p:extLst>
      <p:ext uri="{BB962C8B-B14F-4D97-AF65-F5344CB8AC3E}">
        <p14:creationId xmlns:p14="http://schemas.microsoft.com/office/powerpoint/2010/main" val="380712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900" decel="100000" fill="hold"/>
                                        <p:tgtEl>
                                          <p:spTgt spid="1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4">
                                            <p:txEl>
                                              <p:pRg st="0" end="0"/>
                                            </p:txEl>
                                          </p:spTgt>
                                        </p:tgtEl>
                                        <p:attrNameLst>
                                          <p:attrName>style.color</p:attrName>
                                        </p:attrNameLst>
                                      </p:cBhvr>
                                      <p:to>
                                        <a:srgbClr val="B68D44"/>
                                      </p:to>
                                    </p:animClr>
                                  </p:childTnLst>
                                </p:cTn>
                              </p:par>
                              <p:par>
                                <p:cTn id="15" presetID="18" presetClass="emph" presetSubtype="0" fill="hold" nodeType="withEffect">
                                  <p:stCondLst>
                                    <p:cond delay="0"/>
                                  </p:stCondLst>
                                  <p:iterate type="wd">
                                    <p:tmPct val="4000"/>
                                  </p:iterate>
                                  <p:childTnLst>
                                    <p:set>
                                      <p:cBhvr override="childStyle">
                                        <p:cTn id="16" dur="500" fill="hold"/>
                                        <p:tgtEl>
                                          <p:spTgt spid="5">
                                            <p:txEl>
                                              <p:pRg st="0" end="0"/>
                                            </p:txEl>
                                          </p:spTgt>
                                        </p:tgtEl>
                                        <p:attrNameLst>
                                          <p:attrName>style.textDecorationUnderline</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nodeType="clickEffect">
                                  <p:stCondLst>
                                    <p:cond delay="0"/>
                                  </p:stCondLst>
                                  <p:childTnLst>
                                    <p:animClr clrSpc="rgb" dir="cw">
                                      <p:cBhvr override="childStyle">
                                        <p:cTn id="20" dur="500" fill="hold"/>
                                        <p:tgtEl>
                                          <p:spTgt spid="4">
                                            <p:txEl>
                                              <p:pRg st="3" end="3"/>
                                            </p:txEl>
                                          </p:spTgt>
                                        </p:tgtEl>
                                        <p:attrNameLst>
                                          <p:attrName>style.color</p:attrName>
                                        </p:attrNameLst>
                                      </p:cBhvr>
                                      <p:to>
                                        <a:srgbClr val="B68D44"/>
                                      </p:to>
                                    </p:animClr>
                                  </p:childTnLst>
                                </p:cTn>
                              </p:par>
                              <p:par>
                                <p:cTn id="21" presetID="18" presetClass="emph" presetSubtype="0" fill="hold" nodeType="withEffect">
                                  <p:stCondLst>
                                    <p:cond delay="0"/>
                                  </p:stCondLst>
                                  <p:iterate type="lt">
                                    <p:tmPct val="4000"/>
                                  </p:iterate>
                                  <p:childTnLst>
                                    <p:set>
                                      <p:cBhvr override="childStyle">
                                        <p:cTn id="22" dur="500" fill="hold"/>
                                        <p:tgtEl>
                                          <p:spTgt spid="5">
                                            <p:txEl>
                                              <p:pRg st="1" end="1"/>
                                            </p:txEl>
                                          </p:spTgt>
                                        </p:tgtEl>
                                        <p:attrNameLst>
                                          <p:attrName>style.textDecorationUnderline</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500" fill="hold"/>
                                        <p:tgtEl>
                                          <p:spTgt spid="4">
                                            <p:txEl>
                                              <p:pRg st="6" end="6"/>
                                            </p:txEl>
                                          </p:spTgt>
                                        </p:tgtEl>
                                        <p:attrNameLst>
                                          <p:attrName>style.color</p:attrName>
                                        </p:attrNameLst>
                                      </p:cBhvr>
                                      <p:to>
                                        <a:srgbClr val="B68D44"/>
                                      </p:to>
                                    </p:animClr>
                                  </p:childTnLst>
                                </p:cTn>
                              </p:par>
                              <p:par>
                                <p:cTn id="27" presetID="18" presetClass="emph" presetSubtype="0" fill="hold" nodeType="withEffect">
                                  <p:stCondLst>
                                    <p:cond delay="0"/>
                                  </p:stCondLst>
                                  <p:iterate type="lt">
                                    <p:tmPct val="4000"/>
                                  </p:iterate>
                                  <p:childTnLst>
                                    <p:set>
                                      <p:cBhvr override="childStyle">
                                        <p:cTn id="28" dur="500" fill="hold"/>
                                        <p:tgtEl>
                                          <p:spTgt spid="5">
                                            <p:txEl>
                                              <p:pRg st="2" end="2"/>
                                            </p:txEl>
                                          </p:spTgt>
                                        </p:tgtEl>
                                        <p:attrNameLst>
                                          <p:attrName>style.textDecorationUnderline</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500" fill="hold"/>
                                        <p:tgtEl>
                                          <p:spTgt spid="4">
                                            <p:txEl>
                                              <p:pRg st="9" end="9"/>
                                            </p:txEl>
                                          </p:spTgt>
                                        </p:tgtEl>
                                        <p:attrNameLst>
                                          <p:attrName>style.color</p:attrName>
                                        </p:attrNameLst>
                                      </p:cBhvr>
                                      <p:to>
                                        <a:srgbClr val="B68D44"/>
                                      </p:to>
                                    </p:animClr>
                                  </p:childTnLst>
                                </p:cTn>
                              </p:par>
                              <p:par>
                                <p:cTn id="33" presetID="18" presetClass="emph" presetSubtype="0" fill="hold" nodeType="withEffect">
                                  <p:stCondLst>
                                    <p:cond delay="0"/>
                                  </p:stCondLst>
                                  <p:iterate type="lt">
                                    <p:tmPct val="4000"/>
                                  </p:iterate>
                                  <p:childTnLst>
                                    <p:set>
                                      <p:cBhvr override="childStyle">
                                        <p:cTn id="34" dur="500" fill="hold"/>
                                        <p:tgtEl>
                                          <p:spTgt spid="5">
                                            <p:txEl>
                                              <p:pRg st="3" end="3"/>
                                            </p:txEl>
                                          </p:spTgt>
                                        </p:tgtEl>
                                        <p:attrNameLst>
                                          <p:attrName>style.textDecorationUnderline</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500" fill="hold"/>
                                        <p:tgtEl>
                                          <p:spTgt spid="4">
                                            <p:txEl>
                                              <p:pRg st="12" end="12"/>
                                            </p:txEl>
                                          </p:spTgt>
                                        </p:tgtEl>
                                        <p:attrNameLst>
                                          <p:attrName>style.color</p:attrName>
                                        </p:attrNameLst>
                                      </p:cBhvr>
                                      <p:to>
                                        <a:srgbClr val="B68D44"/>
                                      </p:to>
                                    </p:animClr>
                                  </p:childTnLst>
                                </p:cTn>
                              </p:par>
                              <p:par>
                                <p:cTn id="39" presetID="18" presetClass="emph" presetSubtype="0" fill="hold" nodeType="withEffect">
                                  <p:stCondLst>
                                    <p:cond delay="0"/>
                                  </p:stCondLst>
                                  <p:iterate type="lt">
                                    <p:tmPct val="4000"/>
                                  </p:iterate>
                                  <p:childTnLst>
                                    <p:set>
                                      <p:cBhvr override="childStyle">
                                        <p:cTn id="40" dur="500" fill="hold"/>
                                        <p:tgtEl>
                                          <p:spTgt spid="5">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 With </a:t>
            </a:r>
            <a:br>
              <a:rPr lang="en-US"/>
            </a:br>
            <a:r>
              <a:rPr lang="en-US"/>
              <a:t>Text Sample</a:t>
            </a:r>
          </a:p>
        </p:txBody>
      </p:sp>
      <p:sp>
        <p:nvSpPr>
          <p:cNvPr id="3" name="TextBox 2"/>
          <p:cNvSpPr txBox="1"/>
          <p:nvPr/>
        </p:nvSpPr>
        <p:spPr>
          <a:xfrm>
            <a:off x="6565902" y="1354079"/>
            <a:ext cx="4635500" cy="1246495"/>
          </a:xfrm>
          <a:prstGeom prst="rect">
            <a:avLst/>
          </a:prstGeom>
          <a:noFill/>
        </p:spPr>
        <p:txBody>
          <a:bodyPr wrap="square" rtlCol="0" anchor="t">
            <a:spAutoFit/>
          </a:bodyPr>
          <a:lstStyle/>
          <a:p>
            <a:r>
              <a:rPr lang="en-US" sz="1500"/>
              <a:t>Aliquam vel sodales nulla. Donec nec auctor sem, et consectetur mauris. Etiam pulvinar egestas placerat. Morbi euismod nec nibh quis blandit. Duis tincidunt suscipit blandit. Suspendisse pulvinar facilisis mauris, non ultrices velit vestibulum sed. </a:t>
            </a:r>
          </a:p>
        </p:txBody>
      </p:sp>
      <p:sp>
        <p:nvSpPr>
          <p:cNvPr id="4" name="TextBox 3"/>
          <p:cNvSpPr txBox="1"/>
          <p:nvPr/>
        </p:nvSpPr>
        <p:spPr>
          <a:xfrm>
            <a:off x="6540503" y="4417706"/>
            <a:ext cx="4686298" cy="1246495"/>
          </a:xfrm>
          <a:prstGeom prst="rect">
            <a:avLst/>
          </a:prstGeom>
          <a:noFill/>
        </p:spPr>
        <p:txBody>
          <a:bodyPr wrap="square" rtlCol="0" anchor="t">
            <a:spAutoFit/>
          </a:bodyPr>
          <a:lstStyle/>
          <a:p>
            <a:r>
              <a:rPr lang="en-US" sz="1500"/>
              <a:t>Phasellus ex libero, interdum vitae rutrum eget, scelerisque in enim. Aliquam commodo, erat quis faucibus consectetur, eros risus ultricies quam, sed posuere ligula nulla ut nunc. Donec sed ipsum semper, tincidunt elit vel, mollis diam. </a:t>
            </a:r>
            <a:endParaRPr lang="en-US" sz="1500">
              <a:latin typeface="Lato" panose="020F0502020204030203" pitchFamily="34" charset="0"/>
            </a:endParaRPr>
          </a:p>
        </p:txBody>
      </p:sp>
      <p:sp>
        <p:nvSpPr>
          <p:cNvPr id="5" name="Rectangle 4"/>
          <p:cNvSpPr/>
          <p:nvPr/>
        </p:nvSpPr>
        <p:spPr>
          <a:xfrm>
            <a:off x="6540503" y="3090208"/>
            <a:ext cx="4660899" cy="800219"/>
          </a:xfrm>
          <a:prstGeom prst="rect">
            <a:avLst/>
          </a:prstGeom>
        </p:spPr>
        <p:txBody>
          <a:bodyPr wrap="square">
            <a:spAutoFit/>
          </a:bodyPr>
          <a:lstStyle/>
          <a:p>
            <a:r>
              <a:rPr lang="en-US" sz="2300" i="1">
                <a:solidFill>
                  <a:schemeClr val="accent1"/>
                </a:solidFill>
              </a:rPr>
              <a:t>Vivamus eleifend odio condimentum nisi porta vestibulum. </a:t>
            </a:r>
          </a:p>
        </p:txBody>
      </p:sp>
      <p:cxnSp>
        <p:nvCxnSpPr>
          <p:cNvPr id="6" name="Straight Connector 5"/>
          <p:cNvCxnSpPr>
            <a:cxnSpLocks/>
          </p:cNvCxnSpPr>
          <p:nvPr/>
        </p:nvCxnSpPr>
        <p:spPr>
          <a:xfrm>
            <a:off x="6648452" y="2881465"/>
            <a:ext cx="455295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a:off x="6648452" y="4124999"/>
            <a:ext cx="455295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a:xfrm>
            <a:off x="939800" y="3909791"/>
            <a:ext cx="4789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3636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 With Text Sample</a:t>
            </a:r>
          </a:p>
        </p:txBody>
      </p:sp>
      <p:sp>
        <p:nvSpPr>
          <p:cNvPr id="3" name="TextBox 2"/>
          <p:cNvSpPr txBox="1"/>
          <p:nvPr/>
        </p:nvSpPr>
        <p:spPr>
          <a:xfrm>
            <a:off x="1117600" y="4351278"/>
            <a:ext cx="3086100" cy="784830"/>
          </a:xfrm>
          <a:prstGeom prst="rect">
            <a:avLst/>
          </a:prstGeom>
          <a:noFill/>
        </p:spPr>
        <p:txBody>
          <a:bodyPr wrap="square" rtlCol="0" anchor="t">
            <a:spAutoFit/>
          </a:bodyPr>
          <a:lstStyle/>
          <a:p>
            <a:r>
              <a:rPr lang="en-US" sz="1500"/>
              <a:t>Aliquam vel sodales nulla. Donec nec auctor sem, et consectetur mauris. </a:t>
            </a:r>
          </a:p>
        </p:txBody>
      </p:sp>
      <p:sp>
        <p:nvSpPr>
          <p:cNvPr id="4" name="Rectangle 3"/>
          <p:cNvSpPr/>
          <p:nvPr/>
        </p:nvSpPr>
        <p:spPr>
          <a:xfrm>
            <a:off x="4552950" y="4351278"/>
            <a:ext cx="3086100" cy="784830"/>
          </a:xfrm>
          <a:prstGeom prst="rect">
            <a:avLst/>
          </a:prstGeom>
        </p:spPr>
        <p:txBody>
          <a:bodyPr wrap="square">
            <a:spAutoFit/>
          </a:bodyPr>
          <a:lstStyle/>
          <a:p>
            <a:r>
              <a:rPr lang="en-US" sz="1500"/>
              <a:t>Nullam rutrum tristique egestas. Suspendisse non urna neque convallis lacus.</a:t>
            </a:r>
          </a:p>
        </p:txBody>
      </p:sp>
      <p:sp>
        <p:nvSpPr>
          <p:cNvPr id="5" name="Rectangle 4"/>
          <p:cNvSpPr/>
          <p:nvPr/>
        </p:nvSpPr>
        <p:spPr>
          <a:xfrm>
            <a:off x="7988300" y="4351278"/>
            <a:ext cx="3086100" cy="784830"/>
          </a:xfrm>
          <a:prstGeom prst="rect">
            <a:avLst/>
          </a:prstGeom>
        </p:spPr>
        <p:txBody>
          <a:bodyPr wrap="square">
            <a:spAutoFit/>
          </a:bodyPr>
          <a:lstStyle/>
          <a:p>
            <a:r>
              <a:rPr lang="en-US" sz="1500"/>
              <a:t>Duis tincidunt suscipit blandit. Suspendisse pulvinar facilisis mauris, non ultrices velit.</a:t>
            </a:r>
          </a:p>
        </p:txBody>
      </p:sp>
      <p:sp>
        <p:nvSpPr>
          <p:cNvPr id="6" name="TextBox 5"/>
          <p:cNvSpPr txBox="1"/>
          <p:nvPr/>
        </p:nvSpPr>
        <p:spPr>
          <a:xfrm>
            <a:off x="1117600" y="2819400"/>
            <a:ext cx="1676400" cy="1631216"/>
          </a:xfrm>
          <a:prstGeom prst="rect">
            <a:avLst/>
          </a:prstGeom>
          <a:noFill/>
        </p:spPr>
        <p:txBody>
          <a:bodyPr wrap="square" rtlCol="0">
            <a:spAutoFit/>
          </a:bodyPr>
          <a:lstStyle/>
          <a:p>
            <a:r>
              <a:rPr lang="en-US" sz="10000">
                <a:solidFill>
                  <a:schemeClr val="accent1"/>
                </a:solidFill>
                <a:latin typeface="+mj-lt"/>
              </a:rPr>
              <a:t>21</a:t>
            </a:r>
          </a:p>
        </p:txBody>
      </p:sp>
      <p:sp>
        <p:nvSpPr>
          <p:cNvPr id="7" name="TextBox 6"/>
          <p:cNvSpPr txBox="1"/>
          <p:nvPr/>
        </p:nvSpPr>
        <p:spPr>
          <a:xfrm>
            <a:off x="4552950" y="2819400"/>
            <a:ext cx="1676400" cy="1631216"/>
          </a:xfrm>
          <a:prstGeom prst="rect">
            <a:avLst/>
          </a:prstGeom>
          <a:noFill/>
        </p:spPr>
        <p:txBody>
          <a:bodyPr wrap="square" rtlCol="0">
            <a:spAutoFit/>
          </a:bodyPr>
          <a:lstStyle/>
          <a:p>
            <a:r>
              <a:rPr lang="en-US" sz="10000">
                <a:solidFill>
                  <a:schemeClr val="accent1"/>
                </a:solidFill>
                <a:latin typeface="+mj-lt"/>
              </a:rPr>
              <a:t>55</a:t>
            </a:r>
          </a:p>
        </p:txBody>
      </p:sp>
      <p:sp>
        <p:nvSpPr>
          <p:cNvPr id="8" name="TextBox 7"/>
          <p:cNvSpPr txBox="1"/>
          <p:nvPr/>
        </p:nvSpPr>
        <p:spPr>
          <a:xfrm>
            <a:off x="7988300" y="2819400"/>
            <a:ext cx="1676400" cy="1631216"/>
          </a:xfrm>
          <a:prstGeom prst="rect">
            <a:avLst/>
          </a:prstGeom>
          <a:noFill/>
        </p:spPr>
        <p:txBody>
          <a:bodyPr wrap="square" rtlCol="0">
            <a:spAutoFit/>
          </a:bodyPr>
          <a:lstStyle/>
          <a:p>
            <a:r>
              <a:rPr lang="en-US" sz="10000">
                <a:solidFill>
                  <a:schemeClr val="accent1"/>
                </a:solidFill>
                <a:latin typeface="+mj-lt"/>
              </a:rPr>
              <a:t>18</a:t>
            </a:r>
          </a:p>
        </p:txBody>
      </p:sp>
      <p:sp>
        <p:nvSpPr>
          <p:cNvPr id="9" name="Text Placeholder 3"/>
          <p:cNvSpPr txBox="1">
            <a:spLocks/>
          </p:cNvSpPr>
          <p:nvPr/>
        </p:nvSpPr>
        <p:spPr>
          <a:xfrm>
            <a:off x="2540000" y="3822701"/>
            <a:ext cx="1663700" cy="342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t>Your Title</a:t>
            </a:r>
          </a:p>
        </p:txBody>
      </p:sp>
      <p:sp>
        <p:nvSpPr>
          <p:cNvPr id="10" name="Text Placeholder 3"/>
          <p:cNvSpPr txBox="1">
            <a:spLocks/>
          </p:cNvSpPr>
          <p:nvPr/>
        </p:nvSpPr>
        <p:spPr>
          <a:xfrm>
            <a:off x="6229350" y="3822701"/>
            <a:ext cx="1409700" cy="3461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t>Your Title</a:t>
            </a:r>
          </a:p>
        </p:txBody>
      </p:sp>
      <p:sp>
        <p:nvSpPr>
          <p:cNvPr id="11" name="Text Placeholder 3"/>
          <p:cNvSpPr txBox="1">
            <a:spLocks/>
          </p:cNvSpPr>
          <p:nvPr/>
        </p:nvSpPr>
        <p:spPr>
          <a:xfrm>
            <a:off x="9398000" y="3822701"/>
            <a:ext cx="1676400" cy="342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t>Your Title</a:t>
            </a:r>
          </a:p>
        </p:txBody>
      </p:sp>
      <p:cxnSp>
        <p:nvCxnSpPr>
          <p:cNvPr id="12" name="Straight Connector 11"/>
          <p:cNvCxnSpPr>
            <a:cxnSpLocks/>
          </p:cNvCxnSpPr>
          <p:nvPr/>
        </p:nvCxnSpPr>
        <p:spPr>
          <a:xfrm>
            <a:off x="5856514" y="1877790"/>
            <a:ext cx="4789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5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emph" presetSubtype="0" fill="hold" grpId="0" nodeType="clickEffect">
                                  <p:stCondLst>
                                    <p:cond delay="0"/>
                                  </p:stCondLst>
                                  <p:iterate type="lt">
                                    <p:tmPct val="10000"/>
                                  </p:iterate>
                                  <p:childTnLst>
                                    <p:animScale>
                                      <p:cBhvr>
                                        <p:cTn id="6" dur="250" autoRev="1" fill="hold">
                                          <p:stCondLst>
                                            <p:cond delay="0"/>
                                          </p:stCondLst>
                                        </p:cTn>
                                        <p:tgtEl>
                                          <p:spTgt spid="6"/>
                                        </p:tgtEl>
                                      </p:cBhvr>
                                      <p:to x="80000" y="100000"/>
                                    </p:animScale>
                                    <p:anim by="(#ppt_w*0.10)" calcmode="lin" valueType="num">
                                      <p:cBhvr>
                                        <p:cTn id="7" dur="250" autoRev="1" fill="hold">
                                          <p:stCondLst>
                                            <p:cond delay="0"/>
                                          </p:stCondLst>
                                        </p:cTn>
                                        <p:tgtEl>
                                          <p:spTgt spid="6"/>
                                        </p:tgtEl>
                                        <p:attrNameLst>
                                          <p:attrName>ppt_x</p:attrName>
                                        </p:attrNameLst>
                                      </p:cBhvr>
                                    </p:anim>
                                    <p:anim by="(-#ppt_w*0.10)" calcmode="lin" valueType="num">
                                      <p:cBhvr>
                                        <p:cTn id="8" dur="250" autoRev="1" fill="hold">
                                          <p:stCondLst>
                                            <p:cond delay="0"/>
                                          </p:stCondLst>
                                        </p:cTn>
                                        <p:tgtEl>
                                          <p:spTgt spid="6"/>
                                        </p:tgtEl>
                                        <p:attrNameLst>
                                          <p:attrName>ppt_y</p:attrName>
                                        </p:attrNameLst>
                                      </p:cBhvr>
                                    </p:anim>
                                    <p:animRot by="-480000">
                                      <p:cBhvr>
                                        <p:cTn id="9" dur="250" autoRev="1" fill="hold">
                                          <p:stCondLst>
                                            <p:cond delay="0"/>
                                          </p:stCondLst>
                                        </p:cTn>
                                        <p:tgtEl>
                                          <p:spTgt spid="6"/>
                                        </p:tgtEl>
                                        <p:attrNameLst>
                                          <p:attrName>r</p:attrName>
                                        </p:attrNameLst>
                                      </p:cBhvr>
                                    </p:animRot>
                                  </p:childTnLst>
                                </p:cTn>
                              </p:par>
                            </p:childTnLst>
                          </p:cTn>
                        </p:par>
                      </p:childTnLst>
                    </p:cTn>
                  </p:par>
                  <p:par>
                    <p:cTn id="10" fill="hold">
                      <p:stCondLst>
                        <p:cond delay="indefinite"/>
                      </p:stCondLst>
                      <p:childTnLst>
                        <p:par>
                          <p:cTn id="11" fill="hold">
                            <p:stCondLst>
                              <p:cond delay="0"/>
                            </p:stCondLst>
                            <p:childTnLst>
                              <p:par>
                                <p:cTn id="12" presetID="36" presetClass="emph" presetSubtype="0" fill="hold" grpId="0" nodeType="clickEffect">
                                  <p:stCondLst>
                                    <p:cond delay="0"/>
                                  </p:stCondLst>
                                  <p:iterate type="lt">
                                    <p:tmPct val="10000"/>
                                  </p:iterate>
                                  <p:childTnLst>
                                    <p:animScale>
                                      <p:cBhvr>
                                        <p:cTn id="13" dur="250" autoRev="1" fill="hold">
                                          <p:stCondLst>
                                            <p:cond delay="0"/>
                                          </p:stCondLst>
                                        </p:cTn>
                                        <p:tgtEl>
                                          <p:spTgt spid="7"/>
                                        </p:tgtEl>
                                      </p:cBhvr>
                                      <p:to x="80000" y="100000"/>
                                    </p:animScale>
                                    <p:anim by="(#ppt_w*0.10)" calcmode="lin" valueType="num">
                                      <p:cBhvr>
                                        <p:cTn id="14" dur="250" autoRev="1" fill="hold">
                                          <p:stCondLst>
                                            <p:cond delay="0"/>
                                          </p:stCondLst>
                                        </p:cTn>
                                        <p:tgtEl>
                                          <p:spTgt spid="7"/>
                                        </p:tgtEl>
                                        <p:attrNameLst>
                                          <p:attrName>ppt_x</p:attrName>
                                        </p:attrNameLst>
                                      </p:cBhvr>
                                    </p:anim>
                                    <p:anim by="(-#ppt_w*0.10)" calcmode="lin" valueType="num">
                                      <p:cBhvr>
                                        <p:cTn id="15" dur="250" autoRev="1" fill="hold">
                                          <p:stCondLst>
                                            <p:cond delay="0"/>
                                          </p:stCondLst>
                                        </p:cTn>
                                        <p:tgtEl>
                                          <p:spTgt spid="7"/>
                                        </p:tgtEl>
                                        <p:attrNameLst>
                                          <p:attrName>ppt_y</p:attrName>
                                        </p:attrNameLst>
                                      </p:cBhvr>
                                    </p:anim>
                                    <p:animRot by="-480000">
                                      <p:cBhvr>
                                        <p:cTn id="16" dur="250" autoRev="1" fill="hold">
                                          <p:stCondLst>
                                            <p:cond delay="0"/>
                                          </p:stCondLst>
                                        </p:cTn>
                                        <p:tgtEl>
                                          <p:spTgt spid="7"/>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36" presetClass="emph" presetSubtype="0" fill="hold" grpId="0" nodeType="clickEffect">
                                  <p:stCondLst>
                                    <p:cond delay="0"/>
                                  </p:stCondLst>
                                  <p:iterate type="lt">
                                    <p:tmPct val="10000"/>
                                  </p:iterate>
                                  <p:childTnLst>
                                    <p:animScale>
                                      <p:cBhvr>
                                        <p:cTn id="20" dur="250" autoRev="1" fill="hold">
                                          <p:stCondLst>
                                            <p:cond delay="0"/>
                                          </p:stCondLst>
                                        </p:cTn>
                                        <p:tgtEl>
                                          <p:spTgt spid="8"/>
                                        </p:tgtEl>
                                      </p:cBhvr>
                                      <p:to x="80000" y="100000"/>
                                    </p:animScale>
                                    <p:anim by="(#ppt_w*0.10)" calcmode="lin" valueType="num">
                                      <p:cBhvr>
                                        <p:cTn id="21" dur="250" autoRev="1" fill="hold">
                                          <p:stCondLst>
                                            <p:cond delay="0"/>
                                          </p:stCondLst>
                                        </p:cTn>
                                        <p:tgtEl>
                                          <p:spTgt spid="8"/>
                                        </p:tgtEl>
                                        <p:attrNameLst>
                                          <p:attrName>ppt_x</p:attrName>
                                        </p:attrNameLst>
                                      </p:cBhvr>
                                    </p:anim>
                                    <p:anim by="(-#ppt_w*0.10)" calcmode="lin" valueType="num">
                                      <p:cBhvr>
                                        <p:cTn id="22" dur="250" autoRev="1" fill="hold">
                                          <p:stCondLst>
                                            <p:cond delay="0"/>
                                          </p:stCondLst>
                                        </p:cTn>
                                        <p:tgtEl>
                                          <p:spTgt spid="8"/>
                                        </p:tgtEl>
                                        <p:attrNameLst>
                                          <p:attrName>ppt_y</p:attrName>
                                        </p:attrNameLst>
                                      </p:cBhvr>
                                    </p:anim>
                                    <p:animRot by="-480000">
                                      <p:cBhvr>
                                        <p:cTn id="23" dur="250" autoRev="1" fill="hold">
                                          <p:stCondLst>
                                            <p:cond delay="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History of Company</a:t>
            </a:r>
          </a:p>
        </p:txBody>
      </p:sp>
      <p:cxnSp>
        <p:nvCxnSpPr>
          <p:cNvPr id="4" name="Straight Connector 3"/>
          <p:cNvCxnSpPr/>
          <p:nvPr/>
        </p:nvCxnSpPr>
        <p:spPr>
          <a:xfrm>
            <a:off x="2312377" y="3188715"/>
            <a:ext cx="9879623" cy="0"/>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519269" y="4149086"/>
            <a:ext cx="3318363" cy="1246495"/>
          </a:xfrm>
          <a:prstGeom prst="rect">
            <a:avLst/>
          </a:prstGeom>
        </p:spPr>
        <p:txBody>
          <a:bodyPr wrap="square">
            <a:spAutoFit/>
          </a:bodyPr>
          <a:lstStyle/>
          <a:p>
            <a:r>
              <a:rPr lang="en-US" sz="1500"/>
              <a:t>Lorem ipsum dolor sit amet, consectetur adipiscing elit. Curabitur imperdiet commodo mi, at gravida elit posuere vel. Aenean pellentesque elit vitae congue molestie. </a:t>
            </a:r>
          </a:p>
        </p:txBody>
      </p:sp>
      <p:sp>
        <p:nvSpPr>
          <p:cNvPr id="6" name="Rectangle 5"/>
          <p:cNvSpPr/>
          <p:nvPr/>
        </p:nvSpPr>
        <p:spPr>
          <a:xfrm>
            <a:off x="7726289" y="4149086"/>
            <a:ext cx="2946415" cy="1246495"/>
          </a:xfrm>
          <a:prstGeom prst="rect">
            <a:avLst/>
          </a:prstGeom>
        </p:spPr>
        <p:txBody>
          <a:bodyPr wrap="square">
            <a:spAutoFit/>
          </a:bodyPr>
          <a:lstStyle/>
          <a:p>
            <a:r>
              <a:rPr lang="en-US" sz="1500"/>
              <a:t>Nunc eu magna non elit nibh fermentum. Mauris dolor, tempus in vehicula quis, imperdiet a lorem. Integer malesuada nulla ut felis congue. </a:t>
            </a:r>
          </a:p>
        </p:txBody>
      </p:sp>
      <p:sp>
        <p:nvSpPr>
          <p:cNvPr id="7" name="Oval 6"/>
          <p:cNvSpPr/>
          <p:nvPr/>
        </p:nvSpPr>
        <p:spPr>
          <a:xfrm>
            <a:off x="991632" y="2528341"/>
            <a:ext cx="1320745" cy="1320745"/>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rot="5400000">
            <a:off x="1443297" y="2940884"/>
            <a:ext cx="571500" cy="492672"/>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521380" y="2528341"/>
            <a:ext cx="1320745" cy="1320745"/>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518080" y="2528341"/>
            <a:ext cx="1320745" cy="1320745"/>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99"/>
          <p:cNvGrpSpPr>
            <a:grpSpLocks noChangeAspect="1"/>
          </p:cNvGrpSpPr>
          <p:nvPr/>
        </p:nvGrpSpPr>
        <p:grpSpPr bwMode="auto">
          <a:xfrm>
            <a:off x="4968708" y="2844320"/>
            <a:ext cx="405598" cy="685799"/>
            <a:chOff x="831" y="2176"/>
            <a:chExt cx="262" cy="443"/>
          </a:xfrm>
          <a:solidFill>
            <a:schemeClr val="accent1"/>
          </a:solidFill>
        </p:grpSpPr>
        <p:sp>
          <p:nvSpPr>
            <p:cNvPr id="27" name="Freeform 100"/>
            <p:cNvSpPr>
              <a:spLocks noEditPoints="1"/>
            </p:cNvSpPr>
            <p:nvPr/>
          </p:nvSpPr>
          <p:spPr bwMode="auto">
            <a:xfrm>
              <a:off x="838" y="2176"/>
              <a:ext cx="255" cy="255"/>
            </a:xfrm>
            <a:custGeom>
              <a:avLst/>
              <a:gdLst>
                <a:gd name="T0" fmla="*/ 203 w 393"/>
                <a:gd name="T1" fmla="*/ 396 h 396"/>
                <a:gd name="T2" fmla="*/ 203 w 393"/>
                <a:gd name="T3" fmla="*/ 396 h 396"/>
                <a:gd name="T4" fmla="*/ 191 w 393"/>
                <a:gd name="T5" fmla="*/ 396 h 396"/>
                <a:gd name="T6" fmla="*/ 4 w 393"/>
                <a:gd name="T7" fmla="*/ 219 h 396"/>
                <a:gd name="T8" fmla="*/ 84 w 393"/>
                <a:gd name="T9" fmla="*/ 37 h 396"/>
                <a:gd name="T10" fmla="*/ 92 w 393"/>
                <a:gd name="T11" fmla="*/ 34 h 396"/>
                <a:gd name="T12" fmla="*/ 99 w 393"/>
                <a:gd name="T13" fmla="*/ 38 h 396"/>
                <a:gd name="T14" fmla="*/ 122 w 393"/>
                <a:gd name="T15" fmla="*/ 72 h 396"/>
                <a:gd name="T16" fmla="*/ 201 w 393"/>
                <a:gd name="T17" fmla="*/ 2 h 396"/>
                <a:gd name="T18" fmla="*/ 213 w 393"/>
                <a:gd name="T19" fmla="*/ 3 h 396"/>
                <a:gd name="T20" fmla="*/ 286 w 393"/>
                <a:gd name="T21" fmla="*/ 79 h 396"/>
                <a:gd name="T22" fmla="*/ 312 w 393"/>
                <a:gd name="T23" fmla="*/ 47 h 396"/>
                <a:gd name="T24" fmla="*/ 319 w 393"/>
                <a:gd name="T25" fmla="*/ 44 h 396"/>
                <a:gd name="T26" fmla="*/ 326 w 393"/>
                <a:gd name="T27" fmla="*/ 47 h 396"/>
                <a:gd name="T28" fmla="*/ 391 w 393"/>
                <a:gd name="T29" fmla="*/ 235 h 396"/>
                <a:gd name="T30" fmla="*/ 203 w 393"/>
                <a:gd name="T31" fmla="*/ 396 h 396"/>
                <a:gd name="T32" fmla="*/ 90 w 393"/>
                <a:gd name="T33" fmla="*/ 59 h 396"/>
                <a:gd name="T34" fmla="*/ 24 w 393"/>
                <a:gd name="T35" fmla="*/ 220 h 396"/>
                <a:gd name="T36" fmla="*/ 192 w 393"/>
                <a:gd name="T37" fmla="*/ 376 h 396"/>
                <a:gd name="T38" fmla="*/ 203 w 393"/>
                <a:gd name="T39" fmla="*/ 376 h 396"/>
                <a:gd name="T40" fmla="*/ 371 w 393"/>
                <a:gd name="T41" fmla="*/ 234 h 396"/>
                <a:gd name="T42" fmla="*/ 318 w 393"/>
                <a:gd name="T43" fmla="*/ 69 h 396"/>
                <a:gd name="T44" fmla="*/ 296 w 393"/>
                <a:gd name="T45" fmla="*/ 102 h 396"/>
                <a:gd name="T46" fmla="*/ 288 w 393"/>
                <a:gd name="T47" fmla="*/ 108 h 396"/>
                <a:gd name="T48" fmla="*/ 279 w 393"/>
                <a:gd name="T49" fmla="*/ 103 h 396"/>
                <a:gd name="T50" fmla="*/ 206 w 393"/>
                <a:gd name="T51" fmla="*/ 23 h 396"/>
                <a:gd name="T52" fmla="*/ 127 w 393"/>
                <a:gd name="T53" fmla="*/ 97 h 396"/>
                <a:gd name="T54" fmla="*/ 117 w 393"/>
                <a:gd name="T55" fmla="*/ 101 h 396"/>
                <a:gd name="T56" fmla="*/ 110 w 393"/>
                <a:gd name="T57" fmla="*/ 94 h 396"/>
                <a:gd name="T58" fmla="*/ 90 w 393"/>
                <a:gd name="T59" fmla="*/ 5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3" h="396">
                  <a:moveTo>
                    <a:pt x="203" y="396"/>
                  </a:moveTo>
                  <a:cubicBezTo>
                    <a:pt x="203" y="396"/>
                    <a:pt x="203" y="396"/>
                    <a:pt x="203" y="396"/>
                  </a:cubicBezTo>
                  <a:cubicBezTo>
                    <a:pt x="199" y="396"/>
                    <a:pt x="195" y="396"/>
                    <a:pt x="191" y="396"/>
                  </a:cubicBezTo>
                  <a:cubicBezTo>
                    <a:pt x="73" y="391"/>
                    <a:pt x="0" y="322"/>
                    <a:pt x="4" y="219"/>
                  </a:cubicBezTo>
                  <a:cubicBezTo>
                    <a:pt x="7" y="166"/>
                    <a:pt x="29" y="90"/>
                    <a:pt x="84" y="37"/>
                  </a:cubicBezTo>
                  <a:cubicBezTo>
                    <a:pt x="86" y="35"/>
                    <a:pt x="89" y="34"/>
                    <a:pt x="92" y="34"/>
                  </a:cubicBezTo>
                  <a:cubicBezTo>
                    <a:pt x="94" y="35"/>
                    <a:pt x="97" y="36"/>
                    <a:pt x="99" y="38"/>
                  </a:cubicBezTo>
                  <a:cubicBezTo>
                    <a:pt x="110" y="51"/>
                    <a:pt x="117" y="63"/>
                    <a:pt x="122" y="72"/>
                  </a:cubicBezTo>
                  <a:cubicBezTo>
                    <a:pt x="158" y="32"/>
                    <a:pt x="199" y="4"/>
                    <a:pt x="201" y="2"/>
                  </a:cubicBezTo>
                  <a:cubicBezTo>
                    <a:pt x="204" y="0"/>
                    <a:pt x="209" y="0"/>
                    <a:pt x="213" y="3"/>
                  </a:cubicBezTo>
                  <a:cubicBezTo>
                    <a:pt x="215" y="4"/>
                    <a:pt x="253" y="36"/>
                    <a:pt x="286" y="79"/>
                  </a:cubicBezTo>
                  <a:cubicBezTo>
                    <a:pt x="291" y="70"/>
                    <a:pt x="300" y="59"/>
                    <a:pt x="312" y="47"/>
                  </a:cubicBezTo>
                  <a:cubicBezTo>
                    <a:pt x="314" y="45"/>
                    <a:pt x="316" y="44"/>
                    <a:pt x="319" y="44"/>
                  </a:cubicBezTo>
                  <a:cubicBezTo>
                    <a:pt x="322" y="44"/>
                    <a:pt x="324" y="45"/>
                    <a:pt x="326" y="47"/>
                  </a:cubicBezTo>
                  <a:cubicBezTo>
                    <a:pt x="377" y="104"/>
                    <a:pt x="393" y="182"/>
                    <a:pt x="391" y="235"/>
                  </a:cubicBezTo>
                  <a:cubicBezTo>
                    <a:pt x="387" y="334"/>
                    <a:pt x="315" y="396"/>
                    <a:pt x="203" y="396"/>
                  </a:cubicBezTo>
                  <a:close/>
                  <a:moveTo>
                    <a:pt x="90" y="59"/>
                  </a:moveTo>
                  <a:cubicBezTo>
                    <a:pt x="45" y="107"/>
                    <a:pt x="26" y="173"/>
                    <a:pt x="24" y="220"/>
                  </a:cubicBezTo>
                  <a:cubicBezTo>
                    <a:pt x="20" y="330"/>
                    <a:pt x="108" y="372"/>
                    <a:pt x="192" y="376"/>
                  </a:cubicBezTo>
                  <a:cubicBezTo>
                    <a:pt x="195" y="376"/>
                    <a:pt x="199" y="376"/>
                    <a:pt x="203" y="376"/>
                  </a:cubicBezTo>
                  <a:cubicBezTo>
                    <a:pt x="281" y="376"/>
                    <a:pt x="367" y="339"/>
                    <a:pt x="371" y="234"/>
                  </a:cubicBezTo>
                  <a:cubicBezTo>
                    <a:pt x="373" y="187"/>
                    <a:pt x="360" y="120"/>
                    <a:pt x="318" y="69"/>
                  </a:cubicBezTo>
                  <a:cubicBezTo>
                    <a:pt x="303" y="86"/>
                    <a:pt x="296" y="101"/>
                    <a:pt x="296" y="102"/>
                  </a:cubicBezTo>
                  <a:cubicBezTo>
                    <a:pt x="295" y="105"/>
                    <a:pt x="292" y="107"/>
                    <a:pt x="288" y="108"/>
                  </a:cubicBezTo>
                  <a:cubicBezTo>
                    <a:pt x="284" y="108"/>
                    <a:pt x="281" y="106"/>
                    <a:pt x="279" y="103"/>
                  </a:cubicBezTo>
                  <a:cubicBezTo>
                    <a:pt x="253" y="65"/>
                    <a:pt x="219" y="35"/>
                    <a:pt x="206" y="23"/>
                  </a:cubicBezTo>
                  <a:cubicBezTo>
                    <a:pt x="192" y="34"/>
                    <a:pt x="156" y="61"/>
                    <a:pt x="127" y="97"/>
                  </a:cubicBezTo>
                  <a:cubicBezTo>
                    <a:pt x="125" y="100"/>
                    <a:pt x="121" y="101"/>
                    <a:pt x="117" y="101"/>
                  </a:cubicBezTo>
                  <a:cubicBezTo>
                    <a:pt x="114" y="100"/>
                    <a:pt x="111" y="97"/>
                    <a:pt x="110" y="94"/>
                  </a:cubicBezTo>
                  <a:cubicBezTo>
                    <a:pt x="110" y="94"/>
                    <a:pt x="104" y="78"/>
                    <a:pt x="9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1"/>
            <p:cNvSpPr>
              <a:spLocks/>
            </p:cNvSpPr>
            <p:nvPr/>
          </p:nvSpPr>
          <p:spPr bwMode="auto">
            <a:xfrm>
              <a:off x="948" y="2418"/>
              <a:ext cx="20" cy="200"/>
            </a:xfrm>
            <a:custGeom>
              <a:avLst/>
              <a:gdLst>
                <a:gd name="T0" fmla="*/ 10 w 32"/>
                <a:gd name="T1" fmla="*/ 311 h 311"/>
                <a:gd name="T2" fmla="*/ 10 w 32"/>
                <a:gd name="T3" fmla="*/ 311 h 311"/>
                <a:gd name="T4" fmla="*/ 0 w 32"/>
                <a:gd name="T5" fmla="*/ 301 h 311"/>
                <a:gd name="T6" fmla="*/ 12 w 32"/>
                <a:gd name="T7" fmla="*/ 10 h 311"/>
                <a:gd name="T8" fmla="*/ 23 w 32"/>
                <a:gd name="T9" fmla="*/ 1 h 311"/>
                <a:gd name="T10" fmla="*/ 32 w 32"/>
                <a:gd name="T11" fmla="*/ 11 h 311"/>
                <a:gd name="T12" fmla="*/ 20 w 32"/>
                <a:gd name="T13" fmla="*/ 302 h 311"/>
                <a:gd name="T14" fmla="*/ 10 w 32"/>
                <a:gd name="T15" fmla="*/ 311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1">
                  <a:moveTo>
                    <a:pt x="10" y="311"/>
                  </a:moveTo>
                  <a:cubicBezTo>
                    <a:pt x="10" y="311"/>
                    <a:pt x="10" y="311"/>
                    <a:pt x="10" y="311"/>
                  </a:cubicBezTo>
                  <a:cubicBezTo>
                    <a:pt x="4" y="311"/>
                    <a:pt x="0" y="306"/>
                    <a:pt x="0" y="301"/>
                  </a:cubicBezTo>
                  <a:cubicBezTo>
                    <a:pt x="12" y="10"/>
                    <a:pt x="12" y="10"/>
                    <a:pt x="12" y="10"/>
                  </a:cubicBezTo>
                  <a:cubicBezTo>
                    <a:pt x="12" y="5"/>
                    <a:pt x="17" y="0"/>
                    <a:pt x="23" y="1"/>
                  </a:cubicBezTo>
                  <a:cubicBezTo>
                    <a:pt x="28" y="1"/>
                    <a:pt x="32" y="5"/>
                    <a:pt x="32" y="11"/>
                  </a:cubicBezTo>
                  <a:cubicBezTo>
                    <a:pt x="20" y="302"/>
                    <a:pt x="20" y="302"/>
                    <a:pt x="20" y="302"/>
                  </a:cubicBezTo>
                  <a:cubicBezTo>
                    <a:pt x="20" y="307"/>
                    <a:pt x="16" y="311"/>
                    <a:pt x="10" y="3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2"/>
            <p:cNvSpPr>
              <a:spLocks/>
            </p:cNvSpPr>
            <p:nvPr/>
          </p:nvSpPr>
          <p:spPr bwMode="auto">
            <a:xfrm>
              <a:off x="894" y="2225"/>
              <a:ext cx="30" cy="46"/>
            </a:xfrm>
            <a:custGeom>
              <a:avLst/>
              <a:gdLst>
                <a:gd name="T0" fmla="*/ 11 w 46"/>
                <a:gd name="T1" fmla="*/ 72 h 72"/>
                <a:gd name="T2" fmla="*/ 10 w 46"/>
                <a:gd name="T3" fmla="*/ 72 h 72"/>
                <a:gd name="T4" fmla="*/ 1 w 46"/>
                <a:gd name="T5" fmla="*/ 61 h 72"/>
                <a:gd name="T6" fmla="*/ 27 w 46"/>
                <a:gd name="T7" fmla="*/ 5 h 72"/>
                <a:gd name="T8" fmla="*/ 41 w 46"/>
                <a:gd name="T9" fmla="*/ 4 h 72"/>
                <a:gd name="T10" fmla="*/ 42 w 46"/>
                <a:gd name="T11" fmla="*/ 18 h 72"/>
                <a:gd name="T12" fmla="*/ 42 w 46"/>
                <a:gd name="T13" fmla="*/ 18 h 72"/>
                <a:gd name="T14" fmla="*/ 21 w 46"/>
                <a:gd name="T15" fmla="*/ 62 h 72"/>
                <a:gd name="T16" fmla="*/ 11 w 46"/>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2">
                  <a:moveTo>
                    <a:pt x="11" y="72"/>
                  </a:moveTo>
                  <a:cubicBezTo>
                    <a:pt x="11" y="72"/>
                    <a:pt x="10" y="72"/>
                    <a:pt x="10" y="72"/>
                  </a:cubicBezTo>
                  <a:cubicBezTo>
                    <a:pt x="5" y="71"/>
                    <a:pt x="0" y="67"/>
                    <a:pt x="1" y="61"/>
                  </a:cubicBezTo>
                  <a:cubicBezTo>
                    <a:pt x="2" y="36"/>
                    <a:pt x="24" y="8"/>
                    <a:pt x="27" y="5"/>
                  </a:cubicBezTo>
                  <a:cubicBezTo>
                    <a:pt x="31" y="1"/>
                    <a:pt x="37" y="0"/>
                    <a:pt x="41" y="4"/>
                  </a:cubicBezTo>
                  <a:cubicBezTo>
                    <a:pt x="45" y="7"/>
                    <a:pt x="46" y="13"/>
                    <a:pt x="42" y="18"/>
                  </a:cubicBezTo>
                  <a:cubicBezTo>
                    <a:pt x="42" y="18"/>
                    <a:pt x="42" y="18"/>
                    <a:pt x="42" y="18"/>
                  </a:cubicBezTo>
                  <a:cubicBezTo>
                    <a:pt x="37" y="25"/>
                    <a:pt x="21" y="46"/>
                    <a:pt x="21" y="62"/>
                  </a:cubicBezTo>
                  <a:cubicBezTo>
                    <a:pt x="20" y="67"/>
                    <a:pt x="16" y="72"/>
                    <a:pt x="11"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3"/>
            <p:cNvSpPr>
              <a:spLocks/>
            </p:cNvSpPr>
            <p:nvPr/>
          </p:nvSpPr>
          <p:spPr bwMode="auto">
            <a:xfrm>
              <a:off x="1015" y="2229"/>
              <a:ext cx="27" cy="48"/>
            </a:xfrm>
            <a:custGeom>
              <a:avLst/>
              <a:gdLst>
                <a:gd name="T0" fmla="*/ 31 w 42"/>
                <a:gd name="T1" fmla="*/ 74 h 74"/>
                <a:gd name="T2" fmla="*/ 31 w 42"/>
                <a:gd name="T3" fmla="*/ 74 h 74"/>
                <a:gd name="T4" fmla="*/ 21 w 42"/>
                <a:gd name="T5" fmla="*/ 63 h 74"/>
                <a:gd name="T6" fmla="*/ 3 w 42"/>
                <a:gd name="T7" fmla="*/ 18 h 74"/>
                <a:gd name="T8" fmla="*/ 6 w 42"/>
                <a:gd name="T9" fmla="*/ 4 h 74"/>
                <a:gd name="T10" fmla="*/ 20 w 42"/>
                <a:gd name="T11" fmla="*/ 6 h 74"/>
                <a:gd name="T12" fmla="*/ 41 w 42"/>
                <a:gd name="T13" fmla="*/ 64 h 74"/>
                <a:gd name="T14" fmla="*/ 31 w 42"/>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4">
                  <a:moveTo>
                    <a:pt x="31" y="74"/>
                  </a:moveTo>
                  <a:cubicBezTo>
                    <a:pt x="31" y="74"/>
                    <a:pt x="31" y="74"/>
                    <a:pt x="31" y="74"/>
                  </a:cubicBezTo>
                  <a:cubicBezTo>
                    <a:pt x="25" y="74"/>
                    <a:pt x="21" y="69"/>
                    <a:pt x="21" y="63"/>
                  </a:cubicBezTo>
                  <a:cubicBezTo>
                    <a:pt x="22" y="48"/>
                    <a:pt x="8" y="25"/>
                    <a:pt x="3" y="18"/>
                  </a:cubicBezTo>
                  <a:cubicBezTo>
                    <a:pt x="0" y="13"/>
                    <a:pt x="1" y="7"/>
                    <a:pt x="6" y="4"/>
                  </a:cubicBezTo>
                  <a:cubicBezTo>
                    <a:pt x="10" y="0"/>
                    <a:pt x="16" y="1"/>
                    <a:pt x="20" y="6"/>
                  </a:cubicBezTo>
                  <a:cubicBezTo>
                    <a:pt x="22" y="9"/>
                    <a:pt x="42" y="39"/>
                    <a:pt x="41" y="64"/>
                  </a:cubicBezTo>
                  <a:cubicBezTo>
                    <a:pt x="41" y="70"/>
                    <a:pt x="37" y="74"/>
                    <a:pt x="3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4"/>
            <p:cNvSpPr>
              <a:spLocks noEditPoints="1"/>
            </p:cNvSpPr>
            <p:nvPr/>
          </p:nvSpPr>
          <p:spPr bwMode="auto">
            <a:xfrm>
              <a:off x="831" y="2483"/>
              <a:ext cx="148" cy="136"/>
            </a:xfrm>
            <a:custGeom>
              <a:avLst/>
              <a:gdLst>
                <a:gd name="T0" fmla="*/ 188 w 227"/>
                <a:gd name="T1" fmla="*/ 211 h 211"/>
                <a:gd name="T2" fmla="*/ 188 w 227"/>
                <a:gd name="T3" fmla="*/ 211 h 211"/>
                <a:gd name="T4" fmla="*/ 80 w 227"/>
                <a:gd name="T5" fmla="*/ 128 h 211"/>
                <a:gd name="T6" fmla="*/ 2 w 227"/>
                <a:gd name="T7" fmla="*/ 15 h 211"/>
                <a:gd name="T8" fmla="*/ 4 w 227"/>
                <a:gd name="T9" fmla="*/ 4 h 211"/>
                <a:gd name="T10" fmla="*/ 15 w 227"/>
                <a:gd name="T11" fmla="*/ 2 h 211"/>
                <a:gd name="T12" fmla="*/ 128 w 227"/>
                <a:gd name="T13" fmla="*/ 80 h 211"/>
                <a:gd name="T14" fmla="*/ 204 w 227"/>
                <a:gd name="T15" fmla="*/ 204 h 211"/>
                <a:gd name="T16" fmla="*/ 188 w 227"/>
                <a:gd name="T17" fmla="*/ 211 h 211"/>
                <a:gd name="T18" fmla="*/ 34 w 227"/>
                <a:gd name="T19" fmla="*/ 34 h 211"/>
                <a:gd name="T20" fmla="*/ 94 w 227"/>
                <a:gd name="T21" fmla="*/ 114 h 211"/>
                <a:gd name="T22" fmla="*/ 188 w 227"/>
                <a:gd name="T23" fmla="*/ 191 h 211"/>
                <a:gd name="T24" fmla="*/ 190 w 227"/>
                <a:gd name="T25" fmla="*/ 190 h 211"/>
                <a:gd name="T26" fmla="*/ 177 w 227"/>
                <a:gd name="T27" fmla="*/ 161 h 211"/>
                <a:gd name="T28" fmla="*/ 114 w 227"/>
                <a:gd name="T29" fmla="*/ 94 h 211"/>
                <a:gd name="T30" fmla="*/ 34 w 227"/>
                <a:gd name="T31" fmla="*/ 3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7" h="211">
                  <a:moveTo>
                    <a:pt x="188" y="211"/>
                  </a:moveTo>
                  <a:cubicBezTo>
                    <a:pt x="188" y="211"/>
                    <a:pt x="188" y="211"/>
                    <a:pt x="188" y="211"/>
                  </a:cubicBezTo>
                  <a:cubicBezTo>
                    <a:pt x="165" y="211"/>
                    <a:pt x="130" y="178"/>
                    <a:pt x="80" y="128"/>
                  </a:cubicBezTo>
                  <a:cubicBezTo>
                    <a:pt x="28" y="76"/>
                    <a:pt x="3" y="17"/>
                    <a:pt x="2" y="15"/>
                  </a:cubicBezTo>
                  <a:cubicBezTo>
                    <a:pt x="0" y="11"/>
                    <a:pt x="1" y="7"/>
                    <a:pt x="4" y="4"/>
                  </a:cubicBezTo>
                  <a:cubicBezTo>
                    <a:pt x="7" y="1"/>
                    <a:pt x="11" y="0"/>
                    <a:pt x="15" y="2"/>
                  </a:cubicBezTo>
                  <a:cubicBezTo>
                    <a:pt x="18" y="3"/>
                    <a:pt x="76" y="28"/>
                    <a:pt x="128" y="80"/>
                  </a:cubicBezTo>
                  <a:cubicBezTo>
                    <a:pt x="190" y="142"/>
                    <a:pt x="227" y="181"/>
                    <a:pt x="204" y="204"/>
                  </a:cubicBezTo>
                  <a:cubicBezTo>
                    <a:pt x="200" y="208"/>
                    <a:pt x="194" y="211"/>
                    <a:pt x="188" y="211"/>
                  </a:cubicBezTo>
                  <a:close/>
                  <a:moveTo>
                    <a:pt x="34" y="34"/>
                  </a:moveTo>
                  <a:cubicBezTo>
                    <a:pt x="46" y="55"/>
                    <a:pt x="66" y="86"/>
                    <a:pt x="94" y="114"/>
                  </a:cubicBezTo>
                  <a:cubicBezTo>
                    <a:pt x="127" y="146"/>
                    <a:pt x="171" y="191"/>
                    <a:pt x="188" y="191"/>
                  </a:cubicBezTo>
                  <a:cubicBezTo>
                    <a:pt x="190" y="191"/>
                    <a:pt x="190" y="190"/>
                    <a:pt x="190" y="190"/>
                  </a:cubicBezTo>
                  <a:cubicBezTo>
                    <a:pt x="192" y="188"/>
                    <a:pt x="191" y="180"/>
                    <a:pt x="177" y="161"/>
                  </a:cubicBezTo>
                  <a:cubicBezTo>
                    <a:pt x="162" y="143"/>
                    <a:pt x="139" y="119"/>
                    <a:pt x="114" y="94"/>
                  </a:cubicBezTo>
                  <a:cubicBezTo>
                    <a:pt x="86" y="66"/>
                    <a:pt x="55" y="46"/>
                    <a:pt x="3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05"/>
            <p:cNvSpPr>
              <a:spLocks noEditPoints="1"/>
            </p:cNvSpPr>
            <p:nvPr/>
          </p:nvSpPr>
          <p:spPr bwMode="auto">
            <a:xfrm>
              <a:off x="948" y="2486"/>
              <a:ext cx="144" cy="133"/>
            </a:xfrm>
            <a:custGeom>
              <a:avLst/>
              <a:gdLst>
                <a:gd name="T0" fmla="*/ 39 w 222"/>
                <a:gd name="T1" fmla="*/ 207 h 207"/>
                <a:gd name="T2" fmla="*/ 39 w 222"/>
                <a:gd name="T3" fmla="*/ 207 h 207"/>
                <a:gd name="T4" fmla="*/ 23 w 222"/>
                <a:gd name="T5" fmla="*/ 200 h 207"/>
                <a:gd name="T6" fmla="*/ 97 w 222"/>
                <a:gd name="T7" fmla="*/ 78 h 207"/>
                <a:gd name="T8" fmla="*/ 208 w 222"/>
                <a:gd name="T9" fmla="*/ 2 h 207"/>
                <a:gd name="T10" fmla="*/ 219 w 222"/>
                <a:gd name="T11" fmla="*/ 4 h 207"/>
                <a:gd name="T12" fmla="*/ 221 w 222"/>
                <a:gd name="T13" fmla="*/ 15 h 207"/>
                <a:gd name="T14" fmla="*/ 144 w 222"/>
                <a:gd name="T15" fmla="*/ 126 h 207"/>
                <a:gd name="T16" fmla="*/ 39 w 222"/>
                <a:gd name="T17" fmla="*/ 207 h 207"/>
                <a:gd name="T18" fmla="*/ 189 w 222"/>
                <a:gd name="T19" fmla="*/ 34 h 207"/>
                <a:gd name="T20" fmla="*/ 111 w 222"/>
                <a:gd name="T21" fmla="*/ 92 h 207"/>
                <a:gd name="T22" fmla="*/ 50 w 222"/>
                <a:gd name="T23" fmla="*/ 158 h 207"/>
                <a:gd name="T24" fmla="*/ 37 w 222"/>
                <a:gd name="T25" fmla="*/ 186 h 207"/>
                <a:gd name="T26" fmla="*/ 39 w 222"/>
                <a:gd name="T27" fmla="*/ 187 h 207"/>
                <a:gd name="T28" fmla="*/ 130 w 222"/>
                <a:gd name="T29" fmla="*/ 112 h 207"/>
                <a:gd name="T30" fmla="*/ 189 w 222"/>
                <a:gd name="T31" fmla="*/ 3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2" h="207">
                  <a:moveTo>
                    <a:pt x="39" y="207"/>
                  </a:moveTo>
                  <a:cubicBezTo>
                    <a:pt x="39" y="207"/>
                    <a:pt x="39" y="207"/>
                    <a:pt x="39" y="207"/>
                  </a:cubicBezTo>
                  <a:cubicBezTo>
                    <a:pt x="32" y="207"/>
                    <a:pt x="27" y="204"/>
                    <a:pt x="23" y="200"/>
                  </a:cubicBezTo>
                  <a:cubicBezTo>
                    <a:pt x="0" y="178"/>
                    <a:pt x="36" y="139"/>
                    <a:pt x="97" y="78"/>
                  </a:cubicBezTo>
                  <a:cubicBezTo>
                    <a:pt x="148" y="27"/>
                    <a:pt x="205" y="3"/>
                    <a:pt x="208" y="2"/>
                  </a:cubicBezTo>
                  <a:cubicBezTo>
                    <a:pt x="212" y="0"/>
                    <a:pt x="216" y="1"/>
                    <a:pt x="219" y="4"/>
                  </a:cubicBezTo>
                  <a:cubicBezTo>
                    <a:pt x="222" y="7"/>
                    <a:pt x="222" y="11"/>
                    <a:pt x="221" y="15"/>
                  </a:cubicBezTo>
                  <a:cubicBezTo>
                    <a:pt x="220" y="17"/>
                    <a:pt x="195" y="75"/>
                    <a:pt x="144" y="126"/>
                  </a:cubicBezTo>
                  <a:cubicBezTo>
                    <a:pt x="95" y="175"/>
                    <a:pt x="62" y="207"/>
                    <a:pt x="39" y="207"/>
                  </a:cubicBezTo>
                  <a:close/>
                  <a:moveTo>
                    <a:pt x="189" y="34"/>
                  </a:moveTo>
                  <a:cubicBezTo>
                    <a:pt x="168" y="46"/>
                    <a:pt x="138" y="65"/>
                    <a:pt x="111" y="92"/>
                  </a:cubicBezTo>
                  <a:cubicBezTo>
                    <a:pt x="87" y="117"/>
                    <a:pt x="64" y="140"/>
                    <a:pt x="50" y="158"/>
                  </a:cubicBezTo>
                  <a:cubicBezTo>
                    <a:pt x="32" y="181"/>
                    <a:pt x="37" y="186"/>
                    <a:pt x="37" y="186"/>
                  </a:cubicBezTo>
                  <a:cubicBezTo>
                    <a:pt x="37" y="186"/>
                    <a:pt x="37" y="187"/>
                    <a:pt x="39" y="187"/>
                  </a:cubicBezTo>
                  <a:cubicBezTo>
                    <a:pt x="55" y="187"/>
                    <a:pt x="100" y="141"/>
                    <a:pt x="130" y="112"/>
                  </a:cubicBezTo>
                  <a:cubicBezTo>
                    <a:pt x="157" y="84"/>
                    <a:pt x="177" y="55"/>
                    <a:pt x="18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154"/>
          <p:cNvGrpSpPr>
            <a:grpSpLocks noChangeAspect="1"/>
          </p:cNvGrpSpPr>
          <p:nvPr/>
        </p:nvGrpSpPr>
        <p:grpSpPr bwMode="auto">
          <a:xfrm>
            <a:off x="8992579" y="2830388"/>
            <a:ext cx="400951" cy="698183"/>
            <a:chOff x="4048" y="2176"/>
            <a:chExt cx="259" cy="451"/>
          </a:xfrm>
          <a:solidFill>
            <a:schemeClr val="accent1"/>
          </a:solidFill>
        </p:grpSpPr>
        <p:sp>
          <p:nvSpPr>
            <p:cNvPr id="64" name="Freeform 155"/>
            <p:cNvSpPr>
              <a:spLocks/>
            </p:cNvSpPr>
            <p:nvPr/>
          </p:nvSpPr>
          <p:spPr bwMode="auto">
            <a:xfrm>
              <a:off x="4171" y="2529"/>
              <a:ext cx="13" cy="98"/>
            </a:xfrm>
            <a:custGeom>
              <a:avLst/>
              <a:gdLst>
                <a:gd name="T0" fmla="*/ 10 w 20"/>
                <a:gd name="T1" fmla="*/ 151 h 151"/>
                <a:gd name="T2" fmla="*/ 0 w 20"/>
                <a:gd name="T3" fmla="*/ 141 h 151"/>
                <a:gd name="T4" fmla="*/ 0 w 20"/>
                <a:gd name="T5" fmla="*/ 10 h 151"/>
                <a:gd name="T6" fmla="*/ 10 w 20"/>
                <a:gd name="T7" fmla="*/ 0 h 151"/>
                <a:gd name="T8" fmla="*/ 20 w 20"/>
                <a:gd name="T9" fmla="*/ 10 h 151"/>
                <a:gd name="T10" fmla="*/ 20 w 20"/>
                <a:gd name="T11" fmla="*/ 141 h 151"/>
                <a:gd name="T12" fmla="*/ 10 w 20"/>
                <a:gd name="T13" fmla="*/ 151 h 151"/>
              </a:gdLst>
              <a:ahLst/>
              <a:cxnLst>
                <a:cxn ang="0">
                  <a:pos x="T0" y="T1"/>
                </a:cxn>
                <a:cxn ang="0">
                  <a:pos x="T2" y="T3"/>
                </a:cxn>
                <a:cxn ang="0">
                  <a:pos x="T4" y="T5"/>
                </a:cxn>
                <a:cxn ang="0">
                  <a:pos x="T6" y="T7"/>
                </a:cxn>
                <a:cxn ang="0">
                  <a:pos x="T8" y="T9"/>
                </a:cxn>
                <a:cxn ang="0">
                  <a:pos x="T10" y="T11"/>
                </a:cxn>
                <a:cxn ang="0">
                  <a:pos x="T12" y="T13"/>
                </a:cxn>
              </a:cxnLst>
              <a:rect l="0" t="0" r="r" b="b"/>
              <a:pathLst>
                <a:path w="20" h="151">
                  <a:moveTo>
                    <a:pt x="10" y="151"/>
                  </a:moveTo>
                  <a:cubicBezTo>
                    <a:pt x="5" y="151"/>
                    <a:pt x="0" y="146"/>
                    <a:pt x="0" y="141"/>
                  </a:cubicBezTo>
                  <a:cubicBezTo>
                    <a:pt x="0" y="10"/>
                    <a:pt x="0" y="10"/>
                    <a:pt x="0" y="10"/>
                  </a:cubicBezTo>
                  <a:cubicBezTo>
                    <a:pt x="0" y="5"/>
                    <a:pt x="5" y="0"/>
                    <a:pt x="10" y="0"/>
                  </a:cubicBezTo>
                  <a:cubicBezTo>
                    <a:pt x="16" y="0"/>
                    <a:pt x="20" y="5"/>
                    <a:pt x="20" y="10"/>
                  </a:cubicBezTo>
                  <a:cubicBezTo>
                    <a:pt x="20" y="141"/>
                    <a:pt x="20" y="141"/>
                    <a:pt x="20" y="141"/>
                  </a:cubicBezTo>
                  <a:cubicBezTo>
                    <a:pt x="20" y="146"/>
                    <a:pt x="16" y="151"/>
                    <a:pt x="10"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56"/>
            <p:cNvSpPr>
              <a:spLocks/>
            </p:cNvSpPr>
            <p:nvPr/>
          </p:nvSpPr>
          <p:spPr bwMode="auto">
            <a:xfrm>
              <a:off x="4111" y="2176"/>
              <a:ext cx="132" cy="365"/>
            </a:xfrm>
            <a:custGeom>
              <a:avLst/>
              <a:gdLst>
                <a:gd name="T0" fmla="*/ 103 w 203"/>
                <a:gd name="T1" fmla="*/ 563 h 563"/>
                <a:gd name="T2" fmla="*/ 0 w 203"/>
                <a:gd name="T3" fmla="*/ 411 h 563"/>
                <a:gd name="T4" fmla="*/ 93 w 203"/>
                <a:gd name="T5" fmla="*/ 7 h 563"/>
                <a:gd name="T6" fmla="*/ 102 w 203"/>
                <a:gd name="T7" fmla="*/ 0 h 563"/>
                <a:gd name="T8" fmla="*/ 112 w 203"/>
                <a:gd name="T9" fmla="*/ 7 h 563"/>
                <a:gd name="T10" fmla="*/ 203 w 203"/>
                <a:gd name="T11" fmla="*/ 371 h 563"/>
                <a:gd name="T12" fmla="*/ 194 w 203"/>
                <a:gd name="T13" fmla="*/ 382 h 563"/>
                <a:gd name="T14" fmla="*/ 183 w 203"/>
                <a:gd name="T15" fmla="*/ 373 h 563"/>
                <a:gd name="T16" fmla="*/ 102 w 203"/>
                <a:gd name="T17" fmla="*/ 42 h 563"/>
                <a:gd name="T18" fmla="*/ 20 w 203"/>
                <a:gd name="T19" fmla="*/ 411 h 563"/>
                <a:gd name="T20" fmla="*/ 103 w 203"/>
                <a:gd name="T21" fmla="*/ 543 h 563"/>
                <a:gd name="T22" fmla="*/ 160 w 203"/>
                <a:gd name="T23" fmla="*/ 536 h 563"/>
                <a:gd name="T24" fmla="*/ 174 w 203"/>
                <a:gd name="T25" fmla="*/ 541 h 563"/>
                <a:gd name="T26" fmla="*/ 169 w 203"/>
                <a:gd name="T27" fmla="*/ 554 h 563"/>
                <a:gd name="T28" fmla="*/ 103 w 203"/>
                <a:gd name="T29" fmla="*/ 5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3" h="563">
                  <a:moveTo>
                    <a:pt x="103" y="563"/>
                  </a:moveTo>
                  <a:cubicBezTo>
                    <a:pt x="17" y="563"/>
                    <a:pt x="0" y="551"/>
                    <a:pt x="0" y="411"/>
                  </a:cubicBezTo>
                  <a:cubicBezTo>
                    <a:pt x="0" y="276"/>
                    <a:pt x="89" y="18"/>
                    <a:pt x="93" y="7"/>
                  </a:cubicBezTo>
                  <a:cubicBezTo>
                    <a:pt x="94" y="3"/>
                    <a:pt x="98" y="0"/>
                    <a:pt x="102" y="0"/>
                  </a:cubicBezTo>
                  <a:cubicBezTo>
                    <a:pt x="107" y="0"/>
                    <a:pt x="111" y="3"/>
                    <a:pt x="112" y="7"/>
                  </a:cubicBezTo>
                  <a:cubicBezTo>
                    <a:pt x="113" y="9"/>
                    <a:pt x="189" y="229"/>
                    <a:pt x="203" y="371"/>
                  </a:cubicBezTo>
                  <a:cubicBezTo>
                    <a:pt x="203" y="376"/>
                    <a:pt x="199" y="381"/>
                    <a:pt x="194" y="382"/>
                  </a:cubicBezTo>
                  <a:cubicBezTo>
                    <a:pt x="188" y="382"/>
                    <a:pt x="184" y="378"/>
                    <a:pt x="183" y="373"/>
                  </a:cubicBezTo>
                  <a:cubicBezTo>
                    <a:pt x="172" y="264"/>
                    <a:pt x="123" y="106"/>
                    <a:pt x="102" y="42"/>
                  </a:cubicBezTo>
                  <a:cubicBezTo>
                    <a:pt x="79" y="114"/>
                    <a:pt x="20" y="305"/>
                    <a:pt x="20" y="411"/>
                  </a:cubicBezTo>
                  <a:cubicBezTo>
                    <a:pt x="20" y="543"/>
                    <a:pt x="31" y="543"/>
                    <a:pt x="103" y="543"/>
                  </a:cubicBezTo>
                  <a:cubicBezTo>
                    <a:pt x="128" y="543"/>
                    <a:pt x="148" y="543"/>
                    <a:pt x="160" y="536"/>
                  </a:cubicBezTo>
                  <a:cubicBezTo>
                    <a:pt x="165" y="534"/>
                    <a:pt x="171" y="536"/>
                    <a:pt x="174" y="541"/>
                  </a:cubicBezTo>
                  <a:cubicBezTo>
                    <a:pt x="176" y="546"/>
                    <a:pt x="174" y="552"/>
                    <a:pt x="169" y="554"/>
                  </a:cubicBezTo>
                  <a:cubicBezTo>
                    <a:pt x="153" y="562"/>
                    <a:pt x="132" y="563"/>
                    <a:pt x="103" y="5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57"/>
            <p:cNvSpPr>
              <a:spLocks/>
            </p:cNvSpPr>
            <p:nvPr/>
          </p:nvSpPr>
          <p:spPr bwMode="auto">
            <a:xfrm>
              <a:off x="4252" y="2576"/>
              <a:ext cx="14" cy="51"/>
            </a:xfrm>
            <a:custGeom>
              <a:avLst/>
              <a:gdLst>
                <a:gd name="T0" fmla="*/ 10 w 20"/>
                <a:gd name="T1" fmla="*/ 78 h 78"/>
                <a:gd name="T2" fmla="*/ 0 w 20"/>
                <a:gd name="T3" fmla="*/ 68 h 78"/>
                <a:gd name="T4" fmla="*/ 0 w 20"/>
                <a:gd name="T5" fmla="*/ 10 h 78"/>
                <a:gd name="T6" fmla="*/ 10 w 20"/>
                <a:gd name="T7" fmla="*/ 0 h 78"/>
                <a:gd name="T8" fmla="*/ 20 w 20"/>
                <a:gd name="T9" fmla="*/ 10 h 78"/>
                <a:gd name="T10" fmla="*/ 20 w 20"/>
                <a:gd name="T11" fmla="*/ 68 h 78"/>
                <a:gd name="T12" fmla="*/ 10 w 20"/>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20" h="78">
                  <a:moveTo>
                    <a:pt x="10" y="78"/>
                  </a:moveTo>
                  <a:cubicBezTo>
                    <a:pt x="5" y="78"/>
                    <a:pt x="0" y="73"/>
                    <a:pt x="0" y="68"/>
                  </a:cubicBezTo>
                  <a:cubicBezTo>
                    <a:pt x="0" y="10"/>
                    <a:pt x="0" y="10"/>
                    <a:pt x="0" y="10"/>
                  </a:cubicBezTo>
                  <a:cubicBezTo>
                    <a:pt x="0" y="5"/>
                    <a:pt x="5" y="0"/>
                    <a:pt x="10" y="0"/>
                  </a:cubicBezTo>
                  <a:cubicBezTo>
                    <a:pt x="16" y="0"/>
                    <a:pt x="20" y="5"/>
                    <a:pt x="20" y="10"/>
                  </a:cubicBezTo>
                  <a:cubicBezTo>
                    <a:pt x="20" y="68"/>
                    <a:pt x="20" y="68"/>
                    <a:pt x="20" y="68"/>
                  </a:cubicBezTo>
                  <a:cubicBezTo>
                    <a:pt x="20" y="73"/>
                    <a:pt x="16" y="78"/>
                    <a:pt x="1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58"/>
            <p:cNvSpPr>
              <a:spLocks noEditPoints="1"/>
            </p:cNvSpPr>
            <p:nvPr/>
          </p:nvSpPr>
          <p:spPr bwMode="auto">
            <a:xfrm>
              <a:off x="4212" y="2338"/>
              <a:ext cx="95" cy="251"/>
            </a:xfrm>
            <a:custGeom>
              <a:avLst/>
              <a:gdLst>
                <a:gd name="T0" fmla="*/ 73 w 145"/>
                <a:gd name="T1" fmla="*/ 386 h 386"/>
                <a:gd name="T2" fmla="*/ 13 w 145"/>
                <a:gd name="T3" fmla="*/ 369 h 386"/>
                <a:gd name="T4" fmla="*/ 0 w 145"/>
                <a:gd name="T5" fmla="*/ 281 h 386"/>
                <a:gd name="T6" fmla="*/ 63 w 145"/>
                <a:gd name="T7" fmla="*/ 6 h 386"/>
                <a:gd name="T8" fmla="*/ 72 w 145"/>
                <a:gd name="T9" fmla="*/ 0 h 386"/>
                <a:gd name="T10" fmla="*/ 72 w 145"/>
                <a:gd name="T11" fmla="*/ 0 h 386"/>
                <a:gd name="T12" fmla="*/ 82 w 145"/>
                <a:gd name="T13" fmla="*/ 6 h 386"/>
                <a:gd name="T14" fmla="*/ 145 w 145"/>
                <a:gd name="T15" fmla="*/ 281 h 386"/>
                <a:gd name="T16" fmla="*/ 132 w 145"/>
                <a:gd name="T17" fmla="*/ 369 h 386"/>
                <a:gd name="T18" fmla="*/ 73 w 145"/>
                <a:gd name="T19" fmla="*/ 386 h 386"/>
                <a:gd name="T20" fmla="*/ 72 w 145"/>
                <a:gd name="T21" fmla="*/ 41 h 386"/>
                <a:gd name="T22" fmla="*/ 20 w 145"/>
                <a:gd name="T23" fmla="*/ 281 h 386"/>
                <a:gd name="T24" fmla="*/ 73 w 145"/>
                <a:gd name="T25" fmla="*/ 366 h 386"/>
                <a:gd name="T26" fmla="*/ 125 w 145"/>
                <a:gd name="T27" fmla="*/ 281 h 386"/>
                <a:gd name="T28" fmla="*/ 72 w 145"/>
                <a:gd name="T29" fmla="*/ 41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5" h="386">
                  <a:moveTo>
                    <a:pt x="73" y="386"/>
                  </a:moveTo>
                  <a:cubicBezTo>
                    <a:pt x="48" y="386"/>
                    <a:pt x="26" y="386"/>
                    <a:pt x="13" y="369"/>
                  </a:cubicBezTo>
                  <a:cubicBezTo>
                    <a:pt x="2" y="353"/>
                    <a:pt x="0" y="327"/>
                    <a:pt x="0" y="281"/>
                  </a:cubicBezTo>
                  <a:cubicBezTo>
                    <a:pt x="0" y="189"/>
                    <a:pt x="60" y="14"/>
                    <a:pt x="63" y="6"/>
                  </a:cubicBezTo>
                  <a:cubicBezTo>
                    <a:pt x="64" y="2"/>
                    <a:pt x="68" y="0"/>
                    <a:pt x="72" y="0"/>
                  </a:cubicBezTo>
                  <a:cubicBezTo>
                    <a:pt x="72" y="0"/>
                    <a:pt x="72" y="0"/>
                    <a:pt x="72" y="0"/>
                  </a:cubicBezTo>
                  <a:cubicBezTo>
                    <a:pt x="76" y="0"/>
                    <a:pt x="80" y="2"/>
                    <a:pt x="82" y="6"/>
                  </a:cubicBezTo>
                  <a:cubicBezTo>
                    <a:pt x="84" y="14"/>
                    <a:pt x="145" y="189"/>
                    <a:pt x="145" y="281"/>
                  </a:cubicBezTo>
                  <a:cubicBezTo>
                    <a:pt x="145" y="327"/>
                    <a:pt x="143" y="353"/>
                    <a:pt x="132" y="369"/>
                  </a:cubicBezTo>
                  <a:cubicBezTo>
                    <a:pt x="119" y="386"/>
                    <a:pt x="97" y="386"/>
                    <a:pt x="73" y="386"/>
                  </a:cubicBezTo>
                  <a:close/>
                  <a:moveTo>
                    <a:pt x="72" y="41"/>
                  </a:moveTo>
                  <a:cubicBezTo>
                    <a:pt x="55" y="96"/>
                    <a:pt x="20" y="213"/>
                    <a:pt x="20" y="281"/>
                  </a:cubicBezTo>
                  <a:cubicBezTo>
                    <a:pt x="20" y="366"/>
                    <a:pt x="25" y="366"/>
                    <a:pt x="73" y="366"/>
                  </a:cubicBezTo>
                  <a:cubicBezTo>
                    <a:pt x="120" y="366"/>
                    <a:pt x="125" y="366"/>
                    <a:pt x="125" y="281"/>
                  </a:cubicBezTo>
                  <a:cubicBezTo>
                    <a:pt x="125" y="213"/>
                    <a:pt x="90" y="96"/>
                    <a:pt x="7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59"/>
            <p:cNvSpPr>
              <a:spLocks/>
            </p:cNvSpPr>
            <p:nvPr/>
          </p:nvSpPr>
          <p:spPr bwMode="auto">
            <a:xfrm>
              <a:off x="4098" y="2556"/>
              <a:ext cx="13" cy="71"/>
            </a:xfrm>
            <a:custGeom>
              <a:avLst/>
              <a:gdLst>
                <a:gd name="T0" fmla="*/ 10 w 20"/>
                <a:gd name="T1" fmla="*/ 109 h 109"/>
                <a:gd name="T2" fmla="*/ 0 w 20"/>
                <a:gd name="T3" fmla="*/ 99 h 109"/>
                <a:gd name="T4" fmla="*/ 0 w 20"/>
                <a:gd name="T5" fmla="*/ 10 h 109"/>
                <a:gd name="T6" fmla="*/ 10 w 20"/>
                <a:gd name="T7" fmla="*/ 0 h 109"/>
                <a:gd name="T8" fmla="*/ 20 w 20"/>
                <a:gd name="T9" fmla="*/ 10 h 109"/>
                <a:gd name="T10" fmla="*/ 20 w 20"/>
                <a:gd name="T11" fmla="*/ 99 h 109"/>
                <a:gd name="T12" fmla="*/ 10 w 20"/>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20" h="109">
                  <a:moveTo>
                    <a:pt x="10" y="109"/>
                  </a:moveTo>
                  <a:cubicBezTo>
                    <a:pt x="4" y="109"/>
                    <a:pt x="0" y="104"/>
                    <a:pt x="0" y="99"/>
                  </a:cubicBezTo>
                  <a:cubicBezTo>
                    <a:pt x="0" y="10"/>
                    <a:pt x="0" y="10"/>
                    <a:pt x="0" y="10"/>
                  </a:cubicBezTo>
                  <a:cubicBezTo>
                    <a:pt x="0" y="4"/>
                    <a:pt x="4" y="0"/>
                    <a:pt x="10" y="0"/>
                  </a:cubicBezTo>
                  <a:cubicBezTo>
                    <a:pt x="15" y="0"/>
                    <a:pt x="20" y="4"/>
                    <a:pt x="20" y="10"/>
                  </a:cubicBezTo>
                  <a:cubicBezTo>
                    <a:pt x="20" y="99"/>
                    <a:pt x="20" y="99"/>
                    <a:pt x="20" y="99"/>
                  </a:cubicBezTo>
                  <a:cubicBezTo>
                    <a:pt x="20" y="104"/>
                    <a:pt x="15" y="109"/>
                    <a:pt x="10"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60"/>
            <p:cNvSpPr>
              <a:spLocks/>
            </p:cNvSpPr>
            <p:nvPr/>
          </p:nvSpPr>
          <p:spPr bwMode="auto">
            <a:xfrm>
              <a:off x="4048" y="2268"/>
              <a:ext cx="110" cy="301"/>
            </a:xfrm>
            <a:custGeom>
              <a:avLst/>
              <a:gdLst>
                <a:gd name="T0" fmla="*/ 86 w 168"/>
                <a:gd name="T1" fmla="*/ 462 h 462"/>
                <a:gd name="T2" fmla="*/ 16 w 168"/>
                <a:gd name="T3" fmla="*/ 442 h 462"/>
                <a:gd name="T4" fmla="*/ 0 w 168"/>
                <a:gd name="T5" fmla="*/ 337 h 462"/>
                <a:gd name="T6" fmla="*/ 76 w 168"/>
                <a:gd name="T7" fmla="*/ 7 h 462"/>
                <a:gd name="T8" fmla="*/ 86 w 168"/>
                <a:gd name="T9" fmla="*/ 0 h 462"/>
                <a:gd name="T10" fmla="*/ 95 w 168"/>
                <a:gd name="T11" fmla="*/ 7 h 462"/>
                <a:gd name="T12" fmla="*/ 133 w 168"/>
                <a:gd name="T13" fmla="*/ 128 h 462"/>
                <a:gd name="T14" fmla="*/ 126 w 168"/>
                <a:gd name="T15" fmla="*/ 140 h 462"/>
                <a:gd name="T16" fmla="*/ 113 w 168"/>
                <a:gd name="T17" fmla="*/ 134 h 462"/>
                <a:gd name="T18" fmla="*/ 86 w 168"/>
                <a:gd name="T19" fmla="*/ 42 h 462"/>
                <a:gd name="T20" fmla="*/ 20 w 168"/>
                <a:gd name="T21" fmla="*/ 337 h 462"/>
                <a:gd name="T22" fmla="*/ 86 w 168"/>
                <a:gd name="T23" fmla="*/ 442 h 462"/>
                <a:gd name="T24" fmla="*/ 148 w 168"/>
                <a:gd name="T25" fmla="*/ 407 h 462"/>
                <a:gd name="T26" fmla="*/ 159 w 168"/>
                <a:gd name="T27" fmla="*/ 398 h 462"/>
                <a:gd name="T28" fmla="*/ 167 w 168"/>
                <a:gd name="T29" fmla="*/ 410 h 462"/>
                <a:gd name="T30" fmla="*/ 86 w 168"/>
                <a:gd name="T31"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462">
                  <a:moveTo>
                    <a:pt x="86" y="462"/>
                  </a:moveTo>
                  <a:cubicBezTo>
                    <a:pt x="51" y="462"/>
                    <a:pt x="29" y="461"/>
                    <a:pt x="16" y="442"/>
                  </a:cubicBezTo>
                  <a:cubicBezTo>
                    <a:pt x="3" y="424"/>
                    <a:pt x="0" y="391"/>
                    <a:pt x="0" y="337"/>
                  </a:cubicBezTo>
                  <a:cubicBezTo>
                    <a:pt x="0" y="226"/>
                    <a:pt x="73" y="16"/>
                    <a:pt x="76" y="7"/>
                  </a:cubicBezTo>
                  <a:cubicBezTo>
                    <a:pt x="78" y="3"/>
                    <a:pt x="81" y="0"/>
                    <a:pt x="86" y="0"/>
                  </a:cubicBezTo>
                  <a:cubicBezTo>
                    <a:pt x="90" y="0"/>
                    <a:pt x="94" y="3"/>
                    <a:pt x="95" y="7"/>
                  </a:cubicBezTo>
                  <a:cubicBezTo>
                    <a:pt x="95" y="8"/>
                    <a:pt x="114" y="61"/>
                    <a:pt x="133" y="128"/>
                  </a:cubicBezTo>
                  <a:cubicBezTo>
                    <a:pt x="134" y="133"/>
                    <a:pt x="131" y="139"/>
                    <a:pt x="126" y="140"/>
                  </a:cubicBezTo>
                  <a:cubicBezTo>
                    <a:pt x="120" y="142"/>
                    <a:pt x="115" y="139"/>
                    <a:pt x="113" y="134"/>
                  </a:cubicBezTo>
                  <a:cubicBezTo>
                    <a:pt x="103" y="97"/>
                    <a:pt x="93" y="64"/>
                    <a:pt x="86" y="42"/>
                  </a:cubicBezTo>
                  <a:cubicBezTo>
                    <a:pt x="66" y="104"/>
                    <a:pt x="20" y="253"/>
                    <a:pt x="20" y="337"/>
                  </a:cubicBezTo>
                  <a:cubicBezTo>
                    <a:pt x="20" y="442"/>
                    <a:pt x="28" y="442"/>
                    <a:pt x="86" y="442"/>
                  </a:cubicBezTo>
                  <a:cubicBezTo>
                    <a:pt x="133" y="442"/>
                    <a:pt x="142" y="439"/>
                    <a:pt x="148" y="407"/>
                  </a:cubicBezTo>
                  <a:cubicBezTo>
                    <a:pt x="148" y="401"/>
                    <a:pt x="154" y="398"/>
                    <a:pt x="159" y="398"/>
                  </a:cubicBezTo>
                  <a:cubicBezTo>
                    <a:pt x="165" y="399"/>
                    <a:pt x="168" y="404"/>
                    <a:pt x="167" y="410"/>
                  </a:cubicBezTo>
                  <a:cubicBezTo>
                    <a:pt x="159" y="460"/>
                    <a:pt x="132" y="462"/>
                    <a:pt x="86" y="4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665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History of Company</a:t>
            </a:r>
          </a:p>
        </p:txBody>
      </p:sp>
      <p:cxnSp>
        <p:nvCxnSpPr>
          <p:cNvPr id="3" name="Straight Connector 2"/>
          <p:cNvCxnSpPr/>
          <p:nvPr/>
        </p:nvCxnSpPr>
        <p:spPr>
          <a:xfrm>
            <a:off x="0" y="3188714"/>
            <a:ext cx="12192000" cy="0"/>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6400291" y="4147736"/>
            <a:ext cx="4081820" cy="784830"/>
          </a:xfrm>
          <a:prstGeom prst="rect">
            <a:avLst/>
          </a:prstGeom>
        </p:spPr>
        <p:txBody>
          <a:bodyPr wrap="square">
            <a:spAutoFit/>
          </a:bodyPr>
          <a:lstStyle/>
          <a:p>
            <a:r>
              <a:rPr lang="en-US" sz="1500"/>
              <a:t>Aenean condimentum finibus eros. Fusce tincidunt velit at urna tempor luctus. Donec tempus, porttitor justo vel, accumsan ligula.</a:t>
            </a:r>
            <a:endParaRPr lang="en-US" sz="1500" dirty="0"/>
          </a:p>
        </p:txBody>
      </p:sp>
      <p:sp>
        <p:nvSpPr>
          <p:cNvPr id="5" name="Rectangle 4"/>
          <p:cNvSpPr/>
          <p:nvPr/>
        </p:nvSpPr>
        <p:spPr>
          <a:xfrm>
            <a:off x="1168775" y="4147736"/>
            <a:ext cx="4225172" cy="784830"/>
          </a:xfrm>
          <a:prstGeom prst="rect">
            <a:avLst/>
          </a:prstGeom>
        </p:spPr>
        <p:txBody>
          <a:bodyPr wrap="square">
            <a:spAutoFit/>
          </a:bodyPr>
          <a:lstStyle/>
          <a:p>
            <a:r>
              <a:rPr lang="en-US" sz="1500"/>
              <a:t>Interdum et malesuada fames ac ante ipsum primis in faucibus. Aliquam magna ex, tincidunt nec tortor eget, pulvinar vehicula velit. </a:t>
            </a:r>
            <a:endParaRPr lang="en-US" sz="1500" dirty="0"/>
          </a:p>
        </p:txBody>
      </p:sp>
      <p:sp>
        <p:nvSpPr>
          <p:cNvPr id="6" name="Oval 5"/>
          <p:cNvSpPr/>
          <p:nvPr/>
        </p:nvSpPr>
        <p:spPr>
          <a:xfrm>
            <a:off x="2620989" y="2528341"/>
            <a:ext cx="1320745" cy="1320745"/>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780829" y="2528341"/>
            <a:ext cx="1320745" cy="1320745"/>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08"/>
          <p:cNvGrpSpPr>
            <a:grpSpLocks noChangeAspect="1"/>
          </p:cNvGrpSpPr>
          <p:nvPr/>
        </p:nvGrpSpPr>
        <p:grpSpPr bwMode="auto">
          <a:xfrm>
            <a:off x="3064422" y="2854099"/>
            <a:ext cx="444298" cy="668770"/>
            <a:chOff x="1432" y="2187"/>
            <a:chExt cx="287" cy="432"/>
          </a:xfrm>
          <a:solidFill>
            <a:schemeClr val="accent1"/>
          </a:solidFill>
        </p:grpSpPr>
        <p:sp>
          <p:nvSpPr>
            <p:cNvPr id="17" name="Freeform 109"/>
            <p:cNvSpPr>
              <a:spLocks noEditPoints="1"/>
            </p:cNvSpPr>
            <p:nvPr/>
          </p:nvSpPr>
          <p:spPr bwMode="auto">
            <a:xfrm>
              <a:off x="1432" y="2187"/>
              <a:ext cx="287" cy="273"/>
            </a:xfrm>
            <a:custGeom>
              <a:avLst/>
              <a:gdLst>
                <a:gd name="T0" fmla="*/ 249 w 450"/>
                <a:gd name="T1" fmla="*/ 397 h 430"/>
                <a:gd name="T2" fmla="*/ 201 w 450"/>
                <a:gd name="T3" fmla="*/ 397 h 430"/>
                <a:gd name="T4" fmla="*/ 90 w 450"/>
                <a:gd name="T5" fmla="*/ 415 h 430"/>
                <a:gd name="T6" fmla="*/ 72 w 450"/>
                <a:gd name="T7" fmla="*/ 304 h 430"/>
                <a:gd name="T8" fmla="*/ 57 w 450"/>
                <a:gd name="T9" fmla="*/ 258 h 430"/>
                <a:gd name="T10" fmla="*/ 6 w 450"/>
                <a:gd name="T11" fmla="*/ 158 h 430"/>
                <a:gd name="T12" fmla="*/ 107 w 450"/>
                <a:gd name="T13" fmla="*/ 107 h 430"/>
                <a:gd name="T14" fmla="*/ 145 w 450"/>
                <a:gd name="T15" fmla="*/ 79 h 430"/>
                <a:gd name="T16" fmla="*/ 304 w 450"/>
                <a:gd name="T17" fmla="*/ 79 h 430"/>
                <a:gd name="T18" fmla="*/ 343 w 450"/>
                <a:gd name="T19" fmla="*/ 107 h 430"/>
                <a:gd name="T20" fmla="*/ 443 w 450"/>
                <a:gd name="T21" fmla="*/ 158 h 430"/>
                <a:gd name="T22" fmla="*/ 392 w 450"/>
                <a:gd name="T23" fmla="*/ 258 h 430"/>
                <a:gd name="T24" fmla="*/ 377 w 450"/>
                <a:gd name="T25" fmla="*/ 304 h 430"/>
                <a:gd name="T26" fmla="*/ 360 w 450"/>
                <a:gd name="T27" fmla="*/ 415 h 430"/>
                <a:gd name="T28" fmla="*/ 225 w 450"/>
                <a:gd name="T29" fmla="*/ 308 h 430"/>
                <a:gd name="T30" fmla="*/ 234 w 450"/>
                <a:gd name="T31" fmla="*/ 315 h 430"/>
                <a:gd name="T32" fmla="*/ 313 w 450"/>
                <a:gd name="T33" fmla="*/ 410 h 430"/>
                <a:gd name="T34" fmla="*/ 372 w 450"/>
                <a:gd name="T35" fmla="*/ 360 h 430"/>
                <a:gd name="T36" fmla="*/ 304 w 450"/>
                <a:gd name="T37" fmla="*/ 265 h 430"/>
                <a:gd name="T38" fmla="*/ 309 w 450"/>
                <a:gd name="T39" fmla="*/ 247 h 430"/>
                <a:gd name="T40" fmla="*/ 386 w 450"/>
                <a:gd name="T41" fmla="*/ 239 h 430"/>
                <a:gd name="T42" fmla="*/ 424 w 450"/>
                <a:gd name="T43" fmla="*/ 164 h 430"/>
                <a:gd name="T44" fmla="*/ 349 w 450"/>
                <a:gd name="T45" fmla="*/ 126 h 430"/>
                <a:gd name="T46" fmla="*/ 271 w 450"/>
                <a:gd name="T47" fmla="*/ 165 h 430"/>
                <a:gd name="T48" fmla="*/ 284 w 450"/>
                <a:gd name="T49" fmla="*/ 79 h 430"/>
                <a:gd name="T50" fmla="*/ 165 w 450"/>
                <a:gd name="T51" fmla="*/ 79 h 430"/>
                <a:gd name="T52" fmla="*/ 178 w 450"/>
                <a:gd name="T53" fmla="*/ 165 h 430"/>
                <a:gd name="T54" fmla="*/ 100 w 450"/>
                <a:gd name="T55" fmla="*/ 126 h 430"/>
                <a:gd name="T56" fmla="*/ 25 w 450"/>
                <a:gd name="T57" fmla="*/ 164 h 430"/>
                <a:gd name="T58" fmla="*/ 64 w 450"/>
                <a:gd name="T59" fmla="*/ 239 h 430"/>
                <a:gd name="T60" fmla="*/ 140 w 450"/>
                <a:gd name="T61" fmla="*/ 247 h 430"/>
                <a:gd name="T62" fmla="*/ 146 w 450"/>
                <a:gd name="T63" fmla="*/ 265 h 430"/>
                <a:gd name="T64" fmla="*/ 78 w 450"/>
                <a:gd name="T65" fmla="*/ 360 h 430"/>
                <a:gd name="T66" fmla="*/ 136 w 450"/>
                <a:gd name="T67" fmla="*/ 410 h 430"/>
                <a:gd name="T68" fmla="*/ 215 w 450"/>
                <a:gd name="T69" fmla="*/ 31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430">
                  <a:moveTo>
                    <a:pt x="313" y="430"/>
                  </a:moveTo>
                  <a:cubicBezTo>
                    <a:pt x="288" y="430"/>
                    <a:pt x="264" y="418"/>
                    <a:pt x="249" y="397"/>
                  </a:cubicBezTo>
                  <a:cubicBezTo>
                    <a:pt x="241" y="387"/>
                    <a:pt x="232" y="369"/>
                    <a:pt x="225" y="349"/>
                  </a:cubicBezTo>
                  <a:cubicBezTo>
                    <a:pt x="217" y="369"/>
                    <a:pt x="208" y="387"/>
                    <a:pt x="201" y="397"/>
                  </a:cubicBezTo>
                  <a:cubicBezTo>
                    <a:pt x="186" y="418"/>
                    <a:pt x="162" y="430"/>
                    <a:pt x="136" y="430"/>
                  </a:cubicBezTo>
                  <a:cubicBezTo>
                    <a:pt x="120" y="430"/>
                    <a:pt x="103" y="425"/>
                    <a:pt x="90" y="415"/>
                  </a:cubicBezTo>
                  <a:cubicBezTo>
                    <a:pt x="73" y="402"/>
                    <a:pt x="61" y="384"/>
                    <a:pt x="58" y="363"/>
                  </a:cubicBezTo>
                  <a:cubicBezTo>
                    <a:pt x="55" y="342"/>
                    <a:pt x="60" y="321"/>
                    <a:pt x="72" y="304"/>
                  </a:cubicBezTo>
                  <a:cubicBezTo>
                    <a:pt x="80" y="293"/>
                    <a:pt x="94" y="280"/>
                    <a:pt x="111" y="266"/>
                  </a:cubicBezTo>
                  <a:cubicBezTo>
                    <a:pt x="89" y="265"/>
                    <a:pt x="70" y="262"/>
                    <a:pt x="57" y="258"/>
                  </a:cubicBezTo>
                  <a:cubicBezTo>
                    <a:pt x="37" y="252"/>
                    <a:pt x="21" y="238"/>
                    <a:pt x="11" y="219"/>
                  </a:cubicBezTo>
                  <a:cubicBezTo>
                    <a:pt x="2" y="200"/>
                    <a:pt x="0" y="178"/>
                    <a:pt x="6" y="158"/>
                  </a:cubicBezTo>
                  <a:cubicBezTo>
                    <a:pt x="17" y="125"/>
                    <a:pt x="47" y="103"/>
                    <a:pt x="82" y="103"/>
                  </a:cubicBezTo>
                  <a:cubicBezTo>
                    <a:pt x="90" y="103"/>
                    <a:pt x="99" y="105"/>
                    <a:pt x="107" y="107"/>
                  </a:cubicBezTo>
                  <a:cubicBezTo>
                    <a:pt x="119" y="111"/>
                    <a:pt x="136" y="120"/>
                    <a:pt x="154" y="132"/>
                  </a:cubicBezTo>
                  <a:cubicBezTo>
                    <a:pt x="149" y="111"/>
                    <a:pt x="145" y="92"/>
                    <a:pt x="145" y="79"/>
                  </a:cubicBezTo>
                  <a:cubicBezTo>
                    <a:pt x="145" y="35"/>
                    <a:pt x="181" y="0"/>
                    <a:pt x="225" y="0"/>
                  </a:cubicBezTo>
                  <a:cubicBezTo>
                    <a:pt x="269" y="0"/>
                    <a:pt x="304" y="35"/>
                    <a:pt x="304" y="79"/>
                  </a:cubicBezTo>
                  <a:cubicBezTo>
                    <a:pt x="304" y="92"/>
                    <a:pt x="301" y="111"/>
                    <a:pt x="295" y="132"/>
                  </a:cubicBezTo>
                  <a:cubicBezTo>
                    <a:pt x="313" y="120"/>
                    <a:pt x="331" y="111"/>
                    <a:pt x="343" y="107"/>
                  </a:cubicBezTo>
                  <a:cubicBezTo>
                    <a:pt x="351" y="105"/>
                    <a:pt x="359" y="103"/>
                    <a:pt x="367" y="103"/>
                  </a:cubicBezTo>
                  <a:cubicBezTo>
                    <a:pt x="402" y="103"/>
                    <a:pt x="432" y="125"/>
                    <a:pt x="443" y="158"/>
                  </a:cubicBezTo>
                  <a:cubicBezTo>
                    <a:pt x="450" y="178"/>
                    <a:pt x="448" y="200"/>
                    <a:pt x="438" y="219"/>
                  </a:cubicBezTo>
                  <a:cubicBezTo>
                    <a:pt x="429" y="238"/>
                    <a:pt x="412" y="252"/>
                    <a:pt x="392" y="258"/>
                  </a:cubicBezTo>
                  <a:cubicBezTo>
                    <a:pt x="380" y="262"/>
                    <a:pt x="360" y="265"/>
                    <a:pt x="339" y="266"/>
                  </a:cubicBezTo>
                  <a:cubicBezTo>
                    <a:pt x="355" y="280"/>
                    <a:pt x="370" y="293"/>
                    <a:pt x="377" y="304"/>
                  </a:cubicBezTo>
                  <a:cubicBezTo>
                    <a:pt x="390" y="321"/>
                    <a:pt x="395" y="342"/>
                    <a:pt x="391" y="363"/>
                  </a:cubicBezTo>
                  <a:cubicBezTo>
                    <a:pt x="388" y="384"/>
                    <a:pt x="377" y="402"/>
                    <a:pt x="360" y="415"/>
                  </a:cubicBezTo>
                  <a:cubicBezTo>
                    <a:pt x="346" y="425"/>
                    <a:pt x="330" y="430"/>
                    <a:pt x="313" y="430"/>
                  </a:cubicBezTo>
                  <a:close/>
                  <a:moveTo>
                    <a:pt x="225" y="308"/>
                  </a:moveTo>
                  <a:cubicBezTo>
                    <a:pt x="225" y="308"/>
                    <a:pt x="225" y="308"/>
                    <a:pt x="225" y="308"/>
                  </a:cubicBezTo>
                  <a:cubicBezTo>
                    <a:pt x="229" y="308"/>
                    <a:pt x="233" y="311"/>
                    <a:pt x="234" y="315"/>
                  </a:cubicBezTo>
                  <a:cubicBezTo>
                    <a:pt x="243" y="343"/>
                    <a:pt x="255" y="372"/>
                    <a:pt x="265" y="386"/>
                  </a:cubicBezTo>
                  <a:cubicBezTo>
                    <a:pt x="276" y="401"/>
                    <a:pt x="294" y="410"/>
                    <a:pt x="313" y="410"/>
                  </a:cubicBezTo>
                  <a:cubicBezTo>
                    <a:pt x="326" y="410"/>
                    <a:pt x="338" y="406"/>
                    <a:pt x="348" y="399"/>
                  </a:cubicBezTo>
                  <a:cubicBezTo>
                    <a:pt x="361" y="389"/>
                    <a:pt x="369" y="376"/>
                    <a:pt x="372" y="360"/>
                  </a:cubicBezTo>
                  <a:cubicBezTo>
                    <a:pt x="374" y="344"/>
                    <a:pt x="370" y="328"/>
                    <a:pt x="361" y="316"/>
                  </a:cubicBezTo>
                  <a:cubicBezTo>
                    <a:pt x="351" y="302"/>
                    <a:pt x="328" y="282"/>
                    <a:pt x="304" y="265"/>
                  </a:cubicBezTo>
                  <a:cubicBezTo>
                    <a:pt x="300" y="262"/>
                    <a:pt x="298" y="258"/>
                    <a:pt x="300" y="254"/>
                  </a:cubicBezTo>
                  <a:cubicBezTo>
                    <a:pt x="301" y="249"/>
                    <a:pt x="305" y="246"/>
                    <a:pt x="309" y="247"/>
                  </a:cubicBezTo>
                  <a:cubicBezTo>
                    <a:pt x="313" y="247"/>
                    <a:pt x="316" y="247"/>
                    <a:pt x="319" y="247"/>
                  </a:cubicBezTo>
                  <a:cubicBezTo>
                    <a:pt x="345" y="247"/>
                    <a:pt x="372" y="244"/>
                    <a:pt x="386" y="239"/>
                  </a:cubicBezTo>
                  <a:cubicBezTo>
                    <a:pt x="401" y="234"/>
                    <a:pt x="413" y="224"/>
                    <a:pt x="420" y="210"/>
                  </a:cubicBezTo>
                  <a:cubicBezTo>
                    <a:pt x="428" y="196"/>
                    <a:pt x="429" y="180"/>
                    <a:pt x="424" y="164"/>
                  </a:cubicBezTo>
                  <a:cubicBezTo>
                    <a:pt x="416" y="140"/>
                    <a:pt x="393" y="123"/>
                    <a:pt x="367" y="123"/>
                  </a:cubicBezTo>
                  <a:cubicBezTo>
                    <a:pt x="361" y="123"/>
                    <a:pt x="355" y="124"/>
                    <a:pt x="349" y="126"/>
                  </a:cubicBezTo>
                  <a:cubicBezTo>
                    <a:pt x="333" y="131"/>
                    <a:pt x="306" y="147"/>
                    <a:pt x="283" y="165"/>
                  </a:cubicBezTo>
                  <a:cubicBezTo>
                    <a:pt x="280" y="168"/>
                    <a:pt x="275" y="168"/>
                    <a:pt x="271" y="165"/>
                  </a:cubicBezTo>
                  <a:cubicBezTo>
                    <a:pt x="267" y="163"/>
                    <a:pt x="266" y="158"/>
                    <a:pt x="268" y="154"/>
                  </a:cubicBezTo>
                  <a:cubicBezTo>
                    <a:pt x="277" y="126"/>
                    <a:pt x="284" y="96"/>
                    <a:pt x="284" y="79"/>
                  </a:cubicBezTo>
                  <a:cubicBezTo>
                    <a:pt x="284" y="46"/>
                    <a:pt x="257" y="20"/>
                    <a:pt x="225" y="20"/>
                  </a:cubicBezTo>
                  <a:cubicBezTo>
                    <a:pt x="192" y="20"/>
                    <a:pt x="165" y="46"/>
                    <a:pt x="165" y="79"/>
                  </a:cubicBezTo>
                  <a:cubicBezTo>
                    <a:pt x="165" y="96"/>
                    <a:pt x="172" y="126"/>
                    <a:pt x="182" y="154"/>
                  </a:cubicBezTo>
                  <a:cubicBezTo>
                    <a:pt x="183" y="158"/>
                    <a:pt x="182" y="163"/>
                    <a:pt x="178" y="165"/>
                  </a:cubicBezTo>
                  <a:cubicBezTo>
                    <a:pt x="175" y="168"/>
                    <a:pt x="170" y="168"/>
                    <a:pt x="166" y="165"/>
                  </a:cubicBezTo>
                  <a:cubicBezTo>
                    <a:pt x="143" y="147"/>
                    <a:pt x="116" y="131"/>
                    <a:pt x="100" y="126"/>
                  </a:cubicBezTo>
                  <a:cubicBezTo>
                    <a:pt x="94" y="124"/>
                    <a:pt x="88" y="123"/>
                    <a:pt x="82" y="123"/>
                  </a:cubicBezTo>
                  <a:cubicBezTo>
                    <a:pt x="56" y="123"/>
                    <a:pt x="33" y="140"/>
                    <a:pt x="25" y="164"/>
                  </a:cubicBezTo>
                  <a:cubicBezTo>
                    <a:pt x="21" y="180"/>
                    <a:pt x="22" y="196"/>
                    <a:pt x="29" y="210"/>
                  </a:cubicBezTo>
                  <a:cubicBezTo>
                    <a:pt x="36" y="224"/>
                    <a:pt x="48" y="234"/>
                    <a:pt x="64" y="239"/>
                  </a:cubicBezTo>
                  <a:cubicBezTo>
                    <a:pt x="77" y="244"/>
                    <a:pt x="104" y="247"/>
                    <a:pt x="131" y="247"/>
                  </a:cubicBezTo>
                  <a:cubicBezTo>
                    <a:pt x="134" y="247"/>
                    <a:pt x="137" y="247"/>
                    <a:pt x="140" y="247"/>
                  </a:cubicBezTo>
                  <a:cubicBezTo>
                    <a:pt x="144" y="247"/>
                    <a:pt x="148" y="249"/>
                    <a:pt x="150" y="254"/>
                  </a:cubicBezTo>
                  <a:cubicBezTo>
                    <a:pt x="151" y="258"/>
                    <a:pt x="150" y="262"/>
                    <a:pt x="146" y="265"/>
                  </a:cubicBezTo>
                  <a:cubicBezTo>
                    <a:pt x="122" y="282"/>
                    <a:pt x="98" y="302"/>
                    <a:pt x="88" y="316"/>
                  </a:cubicBezTo>
                  <a:cubicBezTo>
                    <a:pt x="79" y="328"/>
                    <a:pt x="75" y="344"/>
                    <a:pt x="78" y="360"/>
                  </a:cubicBezTo>
                  <a:cubicBezTo>
                    <a:pt x="80" y="376"/>
                    <a:pt x="89" y="389"/>
                    <a:pt x="102" y="399"/>
                  </a:cubicBezTo>
                  <a:cubicBezTo>
                    <a:pt x="112" y="406"/>
                    <a:pt x="124" y="410"/>
                    <a:pt x="136" y="410"/>
                  </a:cubicBezTo>
                  <a:cubicBezTo>
                    <a:pt x="155" y="410"/>
                    <a:pt x="173" y="401"/>
                    <a:pt x="185" y="386"/>
                  </a:cubicBezTo>
                  <a:cubicBezTo>
                    <a:pt x="194" y="372"/>
                    <a:pt x="207" y="343"/>
                    <a:pt x="215" y="315"/>
                  </a:cubicBezTo>
                  <a:cubicBezTo>
                    <a:pt x="216" y="311"/>
                    <a:pt x="220" y="308"/>
                    <a:pt x="225"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0"/>
            <p:cNvSpPr>
              <a:spLocks/>
            </p:cNvSpPr>
            <p:nvPr/>
          </p:nvSpPr>
          <p:spPr bwMode="auto">
            <a:xfrm>
              <a:off x="1569" y="2279"/>
              <a:ext cx="13" cy="64"/>
            </a:xfrm>
            <a:custGeom>
              <a:avLst/>
              <a:gdLst>
                <a:gd name="T0" fmla="*/ 10 w 20"/>
                <a:gd name="T1" fmla="*/ 101 h 101"/>
                <a:gd name="T2" fmla="*/ 0 w 20"/>
                <a:gd name="T3" fmla="*/ 91 h 101"/>
                <a:gd name="T4" fmla="*/ 0 w 20"/>
                <a:gd name="T5" fmla="*/ 10 h 101"/>
                <a:gd name="T6" fmla="*/ 10 w 20"/>
                <a:gd name="T7" fmla="*/ 0 h 101"/>
                <a:gd name="T8" fmla="*/ 20 w 20"/>
                <a:gd name="T9" fmla="*/ 10 h 101"/>
                <a:gd name="T10" fmla="*/ 20 w 20"/>
                <a:gd name="T11" fmla="*/ 91 h 101"/>
                <a:gd name="T12" fmla="*/ 10 w 20"/>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20" h="101">
                  <a:moveTo>
                    <a:pt x="10" y="101"/>
                  </a:moveTo>
                  <a:cubicBezTo>
                    <a:pt x="4" y="101"/>
                    <a:pt x="0" y="97"/>
                    <a:pt x="0" y="91"/>
                  </a:cubicBezTo>
                  <a:cubicBezTo>
                    <a:pt x="0" y="10"/>
                    <a:pt x="0" y="10"/>
                    <a:pt x="0" y="10"/>
                  </a:cubicBezTo>
                  <a:cubicBezTo>
                    <a:pt x="0" y="4"/>
                    <a:pt x="4" y="0"/>
                    <a:pt x="10" y="0"/>
                  </a:cubicBezTo>
                  <a:cubicBezTo>
                    <a:pt x="15" y="0"/>
                    <a:pt x="20" y="4"/>
                    <a:pt x="20" y="10"/>
                  </a:cubicBezTo>
                  <a:cubicBezTo>
                    <a:pt x="20" y="91"/>
                    <a:pt x="20" y="91"/>
                    <a:pt x="20" y="91"/>
                  </a:cubicBezTo>
                  <a:cubicBezTo>
                    <a:pt x="20" y="97"/>
                    <a:pt x="15" y="101"/>
                    <a:pt x="10"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1"/>
            <p:cNvSpPr>
              <a:spLocks/>
            </p:cNvSpPr>
            <p:nvPr/>
          </p:nvSpPr>
          <p:spPr bwMode="auto">
            <a:xfrm>
              <a:off x="1518" y="2314"/>
              <a:ext cx="64" cy="29"/>
            </a:xfrm>
            <a:custGeom>
              <a:avLst/>
              <a:gdLst>
                <a:gd name="T0" fmla="*/ 89 w 100"/>
                <a:gd name="T1" fmla="*/ 46 h 46"/>
                <a:gd name="T2" fmla="*/ 86 w 100"/>
                <a:gd name="T3" fmla="*/ 46 h 46"/>
                <a:gd name="T4" fmla="*/ 8 w 100"/>
                <a:gd name="T5" fmla="*/ 20 h 46"/>
                <a:gd name="T6" fmla="*/ 2 w 100"/>
                <a:gd name="T7" fmla="*/ 8 h 46"/>
                <a:gd name="T8" fmla="*/ 14 w 100"/>
                <a:gd name="T9" fmla="*/ 1 h 46"/>
                <a:gd name="T10" fmla="*/ 92 w 100"/>
                <a:gd name="T11" fmla="*/ 26 h 46"/>
                <a:gd name="T12" fmla="*/ 98 w 100"/>
                <a:gd name="T13" fmla="*/ 39 h 46"/>
                <a:gd name="T14" fmla="*/ 89 w 100"/>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46">
                  <a:moveTo>
                    <a:pt x="89" y="46"/>
                  </a:moveTo>
                  <a:cubicBezTo>
                    <a:pt x="88" y="46"/>
                    <a:pt x="87" y="46"/>
                    <a:pt x="86" y="46"/>
                  </a:cubicBezTo>
                  <a:cubicBezTo>
                    <a:pt x="8" y="20"/>
                    <a:pt x="8" y="20"/>
                    <a:pt x="8" y="20"/>
                  </a:cubicBezTo>
                  <a:cubicBezTo>
                    <a:pt x="3" y="19"/>
                    <a:pt x="0" y="13"/>
                    <a:pt x="2" y="8"/>
                  </a:cubicBezTo>
                  <a:cubicBezTo>
                    <a:pt x="4" y="3"/>
                    <a:pt x="9" y="0"/>
                    <a:pt x="14" y="1"/>
                  </a:cubicBezTo>
                  <a:cubicBezTo>
                    <a:pt x="92" y="26"/>
                    <a:pt x="92" y="26"/>
                    <a:pt x="92" y="26"/>
                  </a:cubicBezTo>
                  <a:cubicBezTo>
                    <a:pt x="97" y="28"/>
                    <a:pt x="100" y="34"/>
                    <a:pt x="98" y="39"/>
                  </a:cubicBezTo>
                  <a:cubicBezTo>
                    <a:pt x="97" y="43"/>
                    <a:pt x="93" y="46"/>
                    <a:pt x="8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2"/>
            <p:cNvSpPr>
              <a:spLocks/>
            </p:cNvSpPr>
            <p:nvPr/>
          </p:nvSpPr>
          <p:spPr bwMode="auto">
            <a:xfrm>
              <a:off x="1518" y="2314"/>
              <a:ext cx="64" cy="29"/>
            </a:xfrm>
            <a:custGeom>
              <a:avLst/>
              <a:gdLst>
                <a:gd name="T0" fmla="*/ 89 w 100"/>
                <a:gd name="T1" fmla="*/ 46 h 46"/>
                <a:gd name="T2" fmla="*/ 86 w 100"/>
                <a:gd name="T3" fmla="*/ 46 h 46"/>
                <a:gd name="T4" fmla="*/ 8 w 100"/>
                <a:gd name="T5" fmla="*/ 20 h 46"/>
                <a:gd name="T6" fmla="*/ 2 w 100"/>
                <a:gd name="T7" fmla="*/ 8 h 46"/>
                <a:gd name="T8" fmla="*/ 14 w 100"/>
                <a:gd name="T9" fmla="*/ 1 h 46"/>
                <a:gd name="T10" fmla="*/ 92 w 100"/>
                <a:gd name="T11" fmla="*/ 26 h 46"/>
                <a:gd name="T12" fmla="*/ 98 w 100"/>
                <a:gd name="T13" fmla="*/ 39 h 46"/>
                <a:gd name="T14" fmla="*/ 89 w 100"/>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46">
                  <a:moveTo>
                    <a:pt x="89" y="46"/>
                  </a:moveTo>
                  <a:cubicBezTo>
                    <a:pt x="88" y="46"/>
                    <a:pt x="87" y="46"/>
                    <a:pt x="86" y="46"/>
                  </a:cubicBezTo>
                  <a:cubicBezTo>
                    <a:pt x="8" y="20"/>
                    <a:pt x="8" y="20"/>
                    <a:pt x="8" y="20"/>
                  </a:cubicBezTo>
                  <a:cubicBezTo>
                    <a:pt x="3" y="19"/>
                    <a:pt x="0" y="13"/>
                    <a:pt x="2" y="8"/>
                  </a:cubicBezTo>
                  <a:cubicBezTo>
                    <a:pt x="4" y="3"/>
                    <a:pt x="9" y="0"/>
                    <a:pt x="14" y="1"/>
                  </a:cubicBezTo>
                  <a:cubicBezTo>
                    <a:pt x="92" y="26"/>
                    <a:pt x="92" y="26"/>
                    <a:pt x="92" y="26"/>
                  </a:cubicBezTo>
                  <a:cubicBezTo>
                    <a:pt x="97" y="28"/>
                    <a:pt x="100" y="34"/>
                    <a:pt x="98" y="39"/>
                  </a:cubicBezTo>
                  <a:cubicBezTo>
                    <a:pt x="97" y="43"/>
                    <a:pt x="93" y="46"/>
                    <a:pt x="8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3"/>
            <p:cNvSpPr>
              <a:spLocks/>
            </p:cNvSpPr>
            <p:nvPr/>
          </p:nvSpPr>
          <p:spPr bwMode="auto">
            <a:xfrm>
              <a:off x="1538" y="2330"/>
              <a:ext cx="44" cy="55"/>
            </a:xfrm>
            <a:custGeom>
              <a:avLst/>
              <a:gdLst>
                <a:gd name="T0" fmla="*/ 11 w 70"/>
                <a:gd name="T1" fmla="*/ 87 h 87"/>
                <a:gd name="T2" fmla="*/ 5 w 70"/>
                <a:gd name="T3" fmla="*/ 85 h 87"/>
                <a:gd name="T4" fmla="*/ 3 w 70"/>
                <a:gd name="T5" fmla="*/ 71 h 87"/>
                <a:gd name="T6" fmla="*/ 51 w 70"/>
                <a:gd name="T7" fmla="*/ 5 h 87"/>
                <a:gd name="T8" fmla="*/ 65 w 70"/>
                <a:gd name="T9" fmla="*/ 3 h 87"/>
                <a:gd name="T10" fmla="*/ 67 w 70"/>
                <a:gd name="T11" fmla="*/ 17 h 87"/>
                <a:gd name="T12" fmla="*/ 19 w 70"/>
                <a:gd name="T13" fmla="*/ 83 h 87"/>
                <a:gd name="T14" fmla="*/ 11 w 70"/>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87">
                  <a:moveTo>
                    <a:pt x="11" y="87"/>
                  </a:moveTo>
                  <a:cubicBezTo>
                    <a:pt x="9" y="87"/>
                    <a:pt x="7" y="86"/>
                    <a:pt x="5" y="85"/>
                  </a:cubicBezTo>
                  <a:cubicBezTo>
                    <a:pt x="1" y="82"/>
                    <a:pt x="0" y="75"/>
                    <a:pt x="3" y="71"/>
                  </a:cubicBezTo>
                  <a:cubicBezTo>
                    <a:pt x="51" y="5"/>
                    <a:pt x="51" y="5"/>
                    <a:pt x="51" y="5"/>
                  </a:cubicBezTo>
                  <a:cubicBezTo>
                    <a:pt x="54" y="1"/>
                    <a:pt x="60" y="0"/>
                    <a:pt x="65" y="3"/>
                  </a:cubicBezTo>
                  <a:cubicBezTo>
                    <a:pt x="69" y="6"/>
                    <a:pt x="70" y="12"/>
                    <a:pt x="67" y="17"/>
                  </a:cubicBezTo>
                  <a:cubicBezTo>
                    <a:pt x="19" y="83"/>
                    <a:pt x="19" y="83"/>
                    <a:pt x="19" y="83"/>
                  </a:cubicBezTo>
                  <a:cubicBezTo>
                    <a:pt x="17" y="85"/>
                    <a:pt x="14" y="87"/>
                    <a:pt x="11"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4"/>
            <p:cNvSpPr>
              <a:spLocks/>
            </p:cNvSpPr>
            <p:nvPr/>
          </p:nvSpPr>
          <p:spPr bwMode="auto">
            <a:xfrm>
              <a:off x="1538" y="2330"/>
              <a:ext cx="44" cy="55"/>
            </a:xfrm>
            <a:custGeom>
              <a:avLst/>
              <a:gdLst>
                <a:gd name="T0" fmla="*/ 11 w 70"/>
                <a:gd name="T1" fmla="*/ 87 h 87"/>
                <a:gd name="T2" fmla="*/ 5 w 70"/>
                <a:gd name="T3" fmla="*/ 85 h 87"/>
                <a:gd name="T4" fmla="*/ 3 w 70"/>
                <a:gd name="T5" fmla="*/ 71 h 87"/>
                <a:gd name="T6" fmla="*/ 51 w 70"/>
                <a:gd name="T7" fmla="*/ 5 h 87"/>
                <a:gd name="T8" fmla="*/ 65 w 70"/>
                <a:gd name="T9" fmla="*/ 3 h 87"/>
                <a:gd name="T10" fmla="*/ 67 w 70"/>
                <a:gd name="T11" fmla="*/ 17 h 87"/>
                <a:gd name="T12" fmla="*/ 19 w 70"/>
                <a:gd name="T13" fmla="*/ 83 h 87"/>
                <a:gd name="T14" fmla="*/ 11 w 70"/>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87">
                  <a:moveTo>
                    <a:pt x="11" y="87"/>
                  </a:moveTo>
                  <a:cubicBezTo>
                    <a:pt x="9" y="87"/>
                    <a:pt x="7" y="86"/>
                    <a:pt x="5" y="85"/>
                  </a:cubicBezTo>
                  <a:cubicBezTo>
                    <a:pt x="1" y="82"/>
                    <a:pt x="0" y="75"/>
                    <a:pt x="3" y="71"/>
                  </a:cubicBezTo>
                  <a:cubicBezTo>
                    <a:pt x="51" y="5"/>
                    <a:pt x="51" y="5"/>
                    <a:pt x="51" y="5"/>
                  </a:cubicBezTo>
                  <a:cubicBezTo>
                    <a:pt x="54" y="1"/>
                    <a:pt x="60" y="0"/>
                    <a:pt x="65" y="3"/>
                  </a:cubicBezTo>
                  <a:cubicBezTo>
                    <a:pt x="69" y="6"/>
                    <a:pt x="70" y="12"/>
                    <a:pt x="67" y="17"/>
                  </a:cubicBezTo>
                  <a:cubicBezTo>
                    <a:pt x="19" y="83"/>
                    <a:pt x="19" y="83"/>
                    <a:pt x="19" y="83"/>
                  </a:cubicBezTo>
                  <a:cubicBezTo>
                    <a:pt x="17" y="85"/>
                    <a:pt x="14" y="87"/>
                    <a:pt x="11"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5"/>
            <p:cNvSpPr>
              <a:spLocks/>
            </p:cNvSpPr>
            <p:nvPr/>
          </p:nvSpPr>
          <p:spPr bwMode="auto">
            <a:xfrm>
              <a:off x="1568" y="2330"/>
              <a:ext cx="45" cy="55"/>
            </a:xfrm>
            <a:custGeom>
              <a:avLst/>
              <a:gdLst>
                <a:gd name="T0" fmla="*/ 60 w 71"/>
                <a:gd name="T1" fmla="*/ 87 h 87"/>
                <a:gd name="T2" fmla="*/ 51 w 71"/>
                <a:gd name="T3" fmla="*/ 83 h 87"/>
                <a:gd name="T4" fmla="*/ 4 w 71"/>
                <a:gd name="T5" fmla="*/ 17 h 87"/>
                <a:gd name="T6" fmla="*/ 6 w 71"/>
                <a:gd name="T7" fmla="*/ 3 h 87"/>
                <a:gd name="T8" fmla="*/ 20 w 71"/>
                <a:gd name="T9" fmla="*/ 5 h 87"/>
                <a:gd name="T10" fmla="*/ 68 w 71"/>
                <a:gd name="T11" fmla="*/ 71 h 87"/>
                <a:gd name="T12" fmla="*/ 65 w 71"/>
                <a:gd name="T13" fmla="*/ 85 h 87"/>
                <a:gd name="T14" fmla="*/ 60 w 71"/>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7">
                  <a:moveTo>
                    <a:pt x="60" y="87"/>
                  </a:moveTo>
                  <a:cubicBezTo>
                    <a:pt x="56" y="87"/>
                    <a:pt x="53" y="85"/>
                    <a:pt x="51" y="83"/>
                  </a:cubicBezTo>
                  <a:cubicBezTo>
                    <a:pt x="4" y="17"/>
                    <a:pt x="4" y="17"/>
                    <a:pt x="4" y="17"/>
                  </a:cubicBezTo>
                  <a:cubicBezTo>
                    <a:pt x="0" y="12"/>
                    <a:pt x="1" y="6"/>
                    <a:pt x="6" y="3"/>
                  </a:cubicBezTo>
                  <a:cubicBezTo>
                    <a:pt x="10" y="0"/>
                    <a:pt x="17" y="1"/>
                    <a:pt x="20" y="5"/>
                  </a:cubicBezTo>
                  <a:cubicBezTo>
                    <a:pt x="68" y="71"/>
                    <a:pt x="68" y="71"/>
                    <a:pt x="68" y="71"/>
                  </a:cubicBezTo>
                  <a:cubicBezTo>
                    <a:pt x="71" y="75"/>
                    <a:pt x="70" y="82"/>
                    <a:pt x="65" y="85"/>
                  </a:cubicBezTo>
                  <a:cubicBezTo>
                    <a:pt x="64" y="86"/>
                    <a:pt x="62" y="87"/>
                    <a:pt x="60"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6"/>
            <p:cNvSpPr>
              <a:spLocks/>
            </p:cNvSpPr>
            <p:nvPr/>
          </p:nvSpPr>
          <p:spPr bwMode="auto">
            <a:xfrm>
              <a:off x="1568" y="2330"/>
              <a:ext cx="45" cy="55"/>
            </a:xfrm>
            <a:custGeom>
              <a:avLst/>
              <a:gdLst>
                <a:gd name="T0" fmla="*/ 60 w 71"/>
                <a:gd name="T1" fmla="*/ 87 h 87"/>
                <a:gd name="T2" fmla="*/ 51 w 71"/>
                <a:gd name="T3" fmla="*/ 83 h 87"/>
                <a:gd name="T4" fmla="*/ 4 w 71"/>
                <a:gd name="T5" fmla="*/ 17 h 87"/>
                <a:gd name="T6" fmla="*/ 6 w 71"/>
                <a:gd name="T7" fmla="*/ 3 h 87"/>
                <a:gd name="T8" fmla="*/ 20 w 71"/>
                <a:gd name="T9" fmla="*/ 5 h 87"/>
                <a:gd name="T10" fmla="*/ 68 w 71"/>
                <a:gd name="T11" fmla="*/ 71 h 87"/>
                <a:gd name="T12" fmla="*/ 65 w 71"/>
                <a:gd name="T13" fmla="*/ 85 h 87"/>
                <a:gd name="T14" fmla="*/ 60 w 71"/>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7">
                  <a:moveTo>
                    <a:pt x="60" y="87"/>
                  </a:moveTo>
                  <a:cubicBezTo>
                    <a:pt x="56" y="87"/>
                    <a:pt x="53" y="85"/>
                    <a:pt x="51" y="83"/>
                  </a:cubicBezTo>
                  <a:cubicBezTo>
                    <a:pt x="4" y="17"/>
                    <a:pt x="4" y="17"/>
                    <a:pt x="4" y="17"/>
                  </a:cubicBezTo>
                  <a:cubicBezTo>
                    <a:pt x="0" y="12"/>
                    <a:pt x="1" y="6"/>
                    <a:pt x="6" y="3"/>
                  </a:cubicBezTo>
                  <a:cubicBezTo>
                    <a:pt x="10" y="0"/>
                    <a:pt x="17" y="1"/>
                    <a:pt x="20" y="5"/>
                  </a:cubicBezTo>
                  <a:cubicBezTo>
                    <a:pt x="68" y="71"/>
                    <a:pt x="68" y="71"/>
                    <a:pt x="68" y="71"/>
                  </a:cubicBezTo>
                  <a:cubicBezTo>
                    <a:pt x="71" y="75"/>
                    <a:pt x="70" y="82"/>
                    <a:pt x="65" y="85"/>
                  </a:cubicBezTo>
                  <a:cubicBezTo>
                    <a:pt x="64" y="86"/>
                    <a:pt x="62" y="87"/>
                    <a:pt x="60"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7"/>
            <p:cNvSpPr>
              <a:spLocks/>
            </p:cNvSpPr>
            <p:nvPr/>
          </p:nvSpPr>
          <p:spPr bwMode="auto">
            <a:xfrm>
              <a:off x="1568" y="2314"/>
              <a:ext cx="63" cy="29"/>
            </a:xfrm>
            <a:custGeom>
              <a:avLst/>
              <a:gdLst>
                <a:gd name="T0" fmla="*/ 12 w 100"/>
                <a:gd name="T1" fmla="*/ 46 h 46"/>
                <a:gd name="T2" fmla="*/ 2 w 100"/>
                <a:gd name="T3" fmla="*/ 39 h 46"/>
                <a:gd name="T4" fmla="*/ 9 w 100"/>
                <a:gd name="T5" fmla="*/ 26 h 46"/>
                <a:gd name="T6" fmla="*/ 86 w 100"/>
                <a:gd name="T7" fmla="*/ 1 h 46"/>
                <a:gd name="T8" fmla="*/ 99 w 100"/>
                <a:gd name="T9" fmla="*/ 8 h 46"/>
                <a:gd name="T10" fmla="*/ 92 w 100"/>
                <a:gd name="T11" fmla="*/ 20 h 46"/>
                <a:gd name="T12" fmla="*/ 15 w 100"/>
                <a:gd name="T13" fmla="*/ 46 h 46"/>
                <a:gd name="T14" fmla="*/ 12 w 100"/>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46">
                  <a:moveTo>
                    <a:pt x="12" y="46"/>
                  </a:moveTo>
                  <a:cubicBezTo>
                    <a:pt x="7" y="46"/>
                    <a:pt x="4" y="43"/>
                    <a:pt x="2" y="39"/>
                  </a:cubicBezTo>
                  <a:cubicBezTo>
                    <a:pt x="0" y="34"/>
                    <a:pt x="3" y="28"/>
                    <a:pt x="9" y="26"/>
                  </a:cubicBezTo>
                  <a:cubicBezTo>
                    <a:pt x="86" y="1"/>
                    <a:pt x="86" y="1"/>
                    <a:pt x="86" y="1"/>
                  </a:cubicBezTo>
                  <a:cubicBezTo>
                    <a:pt x="91" y="0"/>
                    <a:pt x="97" y="3"/>
                    <a:pt x="99" y="8"/>
                  </a:cubicBezTo>
                  <a:cubicBezTo>
                    <a:pt x="100" y="13"/>
                    <a:pt x="97" y="19"/>
                    <a:pt x="92" y="20"/>
                  </a:cubicBezTo>
                  <a:cubicBezTo>
                    <a:pt x="15" y="46"/>
                    <a:pt x="15" y="46"/>
                    <a:pt x="15" y="46"/>
                  </a:cubicBezTo>
                  <a:cubicBezTo>
                    <a:pt x="14" y="46"/>
                    <a:pt x="13" y="46"/>
                    <a:pt x="1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8"/>
            <p:cNvSpPr>
              <a:spLocks/>
            </p:cNvSpPr>
            <p:nvPr/>
          </p:nvSpPr>
          <p:spPr bwMode="auto">
            <a:xfrm>
              <a:off x="1569" y="2395"/>
              <a:ext cx="13" cy="224"/>
            </a:xfrm>
            <a:custGeom>
              <a:avLst/>
              <a:gdLst>
                <a:gd name="T0" fmla="*/ 10 w 20"/>
                <a:gd name="T1" fmla="*/ 354 h 354"/>
                <a:gd name="T2" fmla="*/ 0 w 20"/>
                <a:gd name="T3" fmla="*/ 344 h 354"/>
                <a:gd name="T4" fmla="*/ 0 w 20"/>
                <a:gd name="T5" fmla="*/ 10 h 354"/>
                <a:gd name="T6" fmla="*/ 10 w 20"/>
                <a:gd name="T7" fmla="*/ 0 h 354"/>
                <a:gd name="T8" fmla="*/ 20 w 20"/>
                <a:gd name="T9" fmla="*/ 10 h 354"/>
                <a:gd name="T10" fmla="*/ 20 w 20"/>
                <a:gd name="T11" fmla="*/ 344 h 354"/>
                <a:gd name="T12" fmla="*/ 10 w 20"/>
                <a:gd name="T13" fmla="*/ 354 h 354"/>
              </a:gdLst>
              <a:ahLst/>
              <a:cxnLst>
                <a:cxn ang="0">
                  <a:pos x="T0" y="T1"/>
                </a:cxn>
                <a:cxn ang="0">
                  <a:pos x="T2" y="T3"/>
                </a:cxn>
                <a:cxn ang="0">
                  <a:pos x="T4" y="T5"/>
                </a:cxn>
                <a:cxn ang="0">
                  <a:pos x="T6" y="T7"/>
                </a:cxn>
                <a:cxn ang="0">
                  <a:pos x="T8" y="T9"/>
                </a:cxn>
                <a:cxn ang="0">
                  <a:pos x="T10" y="T11"/>
                </a:cxn>
                <a:cxn ang="0">
                  <a:pos x="T12" y="T13"/>
                </a:cxn>
              </a:cxnLst>
              <a:rect l="0" t="0" r="r" b="b"/>
              <a:pathLst>
                <a:path w="20" h="354">
                  <a:moveTo>
                    <a:pt x="10" y="354"/>
                  </a:moveTo>
                  <a:cubicBezTo>
                    <a:pt x="4" y="354"/>
                    <a:pt x="0" y="349"/>
                    <a:pt x="0" y="344"/>
                  </a:cubicBezTo>
                  <a:cubicBezTo>
                    <a:pt x="0" y="10"/>
                    <a:pt x="0" y="10"/>
                    <a:pt x="0" y="10"/>
                  </a:cubicBezTo>
                  <a:cubicBezTo>
                    <a:pt x="0" y="5"/>
                    <a:pt x="4" y="0"/>
                    <a:pt x="10" y="0"/>
                  </a:cubicBezTo>
                  <a:cubicBezTo>
                    <a:pt x="15" y="0"/>
                    <a:pt x="20" y="5"/>
                    <a:pt x="20" y="10"/>
                  </a:cubicBezTo>
                  <a:cubicBezTo>
                    <a:pt x="20" y="344"/>
                    <a:pt x="20" y="344"/>
                    <a:pt x="20" y="344"/>
                  </a:cubicBezTo>
                  <a:cubicBezTo>
                    <a:pt x="20" y="349"/>
                    <a:pt x="15" y="354"/>
                    <a:pt x="10" y="3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9"/>
            <p:cNvSpPr>
              <a:spLocks noEditPoints="1"/>
            </p:cNvSpPr>
            <p:nvPr/>
          </p:nvSpPr>
          <p:spPr bwMode="auto">
            <a:xfrm>
              <a:off x="1472" y="2491"/>
              <a:ext cx="110" cy="58"/>
            </a:xfrm>
            <a:custGeom>
              <a:avLst/>
              <a:gdLst>
                <a:gd name="T0" fmla="*/ 86 w 173"/>
                <a:gd name="T1" fmla="*/ 92 h 92"/>
                <a:gd name="T2" fmla="*/ 0 w 173"/>
                <a:gd name="T3" fmla="*/ 46 h 92"/>
                <a:gd name="T4" fmla="*/ 86 w 173"/>
                <a:gd name="T5" fmla="*/ 0 h 92"/>
                <a:gd name="T6" fmla="*/ 169 w 173"/>
                <a:gd name="T7" fmla="*/ 39 h 92"/>
                <a:gd name="T8" fmla="*/ 169 w 173"/>
                <a:gd name="T9" fmla="*/ 53 h 92"/>
                <a:gd name="T10" fmla="*/ 86 w 173"/>
                <a:gd name="T11" fmla="*/ 92 h 92"/>
                <a:gd name="T12" fmla="*/ 86 w 173"/>
                <a:gd name="T13" fmla="*/ 20 h 92"/>
                <a:gd name="T14" fmla="*/ 20 w 173"/>
                <a:gd name="T15" fmla="*/ 46 h 92"/>
                <a:gd name="T16" fmla="*/ 86 w 173"/>
                <a:gd name="T17" fmla="*/ 72 h 92"/>
                <a:gd name="T18" fmla="*/ 147 w 173"/>
                <a:gd name="T19" fmla="*/ 46 h 92"/>
                <a:gd name="T20" fmla="*/ 86 w 173"/>
                <a:gd name="T21"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2">
                  <a:moveTo>
                    <a:pt x="86" y="92"/>
                  </a:moveTo>
                  <a:cubicBezTo>
                    <a:pt x="37" y="92"/>
                    <a:pt x="0" y="72"/>
                    <a:pt x="0" y="46"/>
                  </a:cubicBezTo>
                  <a:cubicBezTo>
                    <a:pt x="0" y="20"/>
                    <a:pt x="37" y="0"/>
                    <a:pt x="86" y="0"/>
                  </a:cubicBezTo>
                  <a:cubicBezTo>
                    <a:pt x="131" y="0"/>
                    <a:pt x="167" y="38"/>
                    <a:pt x="169" y="39"/>
                  </a:cubicBezTo>
                  <a:cubicBezTo>
                    <a:pt x="173" y="43"/>
                    <a:pt x="173" y="49"/>
                    <a:pt x="169" y="53"/>
                  </a:cubicBezTo>
                  <a:cubicBezTo>
                    <a:pt x="167" y="55"/>
                    <a:pt x="131" y="92"/>
                    <a:pt x="86" y="92"/>
                  </a:cubicBezTo>
                  <a:close/>
                  <a:moveTo>
                    <a:pt x="86" y="20"/>
                  </a:moveTo>
                  <a:cubicBezTo>
                    <a:pt x="45" y="20"/>
                    <a:pt x="20" y="36"/>
                    <a:pt x="20" y="46"/>
                  </a:cubicBezTo>
                  <a:cubicBezTo>
                    <a:pt x="20" y="57"/>
                    <a:pt x="45" y="72"/>
                    <a:pt x="86" y="72"/>
                  </a:cubicBezTo>
                  <a:cubicBezTo>
                    <a:pt x="112" y="72"/>
                    <a:pt x="135" y="56"/>
                    <a:pt x="147" y="46"/>
                  </a:cubicBezTo>
                  <a:cubicBezTo>
                    <a:pt x="135" y="37"/>
                    <a:pt x="112" y="20"/>
                    <a:pt x="8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129"/>
          <p:cNvGrpSpPr>
            <a:grpSpLocks noChangeAspect="1"/>
          </p:cNvGrpSpPr>
          <p:nvPr/>
        </p:nvGrpSpPr>
        <p:grpSpPr bwMode="auto">
          <a:xfrm>
            <a:off x="8196675" y="2831200"/>
            <a:ext cx="548019" cy="696635"/>
            <a:chOff x="2697" y="2169"/>
            <a:chExt cx="354" cy="450"/>
          </a:xfrm>
          <a:solidFill>
            <a:schemeClr val="accent1"/>
          </a:solidFill>
        </p:grpSpPr>
        <p:sp>
          <p:nvSpPr>
            <p:cNvPr id="34" name="Freeform 130"/>
            <p:cNvSpPr>
              <a:spLocks/>
            </p:cNvSpPr>
            <p:nvPr/>
          </p:nvSpPr>
          <p:spPr bwMode="auto">
            <a:xfrm>
              <a:off x="2828" y="2200"/>
              <a:ext cx="13" cy="419"/>
            </a:xfrm>
            <a:custGeom>
              <a:avLst/>
              <a:gdLst>
                <a:gd name="T0" fmla="*/ 10 w 20"/>
                <a:gd name="T1" fmla="*/ 640 h 640"/>
                <a:gd name="T2" fmla="*/ 0 w 20"/>
                <a:gd name="T3" fmla="*/ 630 h 640"/>
                <a:gd name="T4" fmla="*/ 0 w 20"/>
                <a:gd name="T5" fmla="*/ 10 h 640"/>
                <a:gd name="T6" fmla="*/ 10 w 20"/>
                <a:gd name="T7" fmla="*/ 0 h 640"/>
                <a:gd name="T8" fmla="*/ 20 w 20"/>
                <a:gd name="T9" fmla="*/ 10 h 640"/>
                <a:gd name="T10" fmla="*/ 20 w 20"/>
                <a:gd name="T11" fmla="*/ 630 h 640"/>
                <a:gd name="T12" fmla="*/ 10 w 20"/>
                <a:gd name="T13" fmla="*/ 640 h 640"/>
              </a:gdLst>
              <a:ahLst/>
              <a:cxnLst>
                <a:cxn ang="0">
                  <a:pos x="T0" y="T1"/>
                </a:cxn>
                <a:cxn ang="0">
                  <a:pos x="T2" y="T3"/>
                </a:cxn>
                <a:cxn ang="0">
                  <a:pos x="T4" y="T5"/>
                </a:cxn>
                <a:cxn ang="0">
                  <a:pos x="T6" y="T7"/>
                </a:cxn>
                <a:cxn ang="0">
                  <a:pos x="T8" y="T9"/>
                </a:cxn>
                <a:cxn ang="0">
                  <a:pos x="T10" y="T11"/>
                </a:cxn>
                <a:cxn ang="0">
                  <a:pos x="T12" y="T13"/>
                </a:cxn>
              </a:cxnLst>
              <a:rect l="0" t="0" r="r" b="b"/>
              <a:pathLst>
                <a:path w="20" h="640">
                  <a:moveTo>
                    <a:pt x="10" y="640"/>
                  </a:moveTo>
                  <a:cubicBezTo>
                    <a:pt x="5" y="640"/>
                    <a:pt x="0" y="635"/>
                    <a:pt x="0" y="630"/>
                  </a:cubicBezTo>
                  <a:cubicBezTo>
                    <a:pt x="0" y="10"/>
                    <a:pt x="0" y="10"/>
                    <a:pt x="0" y="10"/>
                  </a:cubicBezTo>
                  <a:cubicBezTo>
                    <a:pt x="0" y="5"/>
                    <a:pt x="5" y="0"/>
                    <a:pt x="10" y="0"/>
                  </a:cubicBezTo>
                  <a:cubicBezTo>
                    <a:pt x="16" y="0"/>
                    <a:pt x="20" y="5"/>
                    <a:pt x="20" y="10"/>
                  </a:cubicBezTo>
                  <a:cubicBezTo>
                    <a:pt x="20" y="630"/>
                    <a:pt x="20" y="630"/>
                    <a:pt x="20" y="630"/>
                  </a:cubicBezTo>
                  <a:cubicBezTo>
                    <a:pt x="20" y="635"/>
                    <a:pt x="16" y="640"/>
                    <a:pt x="10" y="6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31"/>
            <p:cNvSpPr>
              <a:spLocks/>
            </p:cNvSpPr>
            <p:nvPr/>
          </p:nvSpPr>
          <p:spPr bwMode="auto">
            <a:xfrm>
              <a:off x="2697" y="2169"/>
              <a:ext cx="276" cy="367"/>
            </a:xfrm>
            <a:custGeom>
              <a:avLst/>
              <a:gdLst>
                <a:gd name="T0" fmla="*/ 209 w 419"/>
                <a:gd name="T1" fmla="*/ 560 h 560"/>
                <a:gd name="T2" fmla="*/ 0 w 419"/>
                <a:gd name="T3" fmla="*/ 280 h 560"/>
                <a:gd name="T4" fmla="*/ 209 w 419"/>
                <a:gd name="T5" fmla="*/ 0 h 560"/>
                <a:gd name="T6" fmla="*/ 419 w 419"/>
                <a:gd name="T7" fmla="*/ 280 h 560"/>
                <a:gd name="T8" fmla="*/ 418 w 419"/>
                <a:gd name="T9" fmla="*/ 308 h 560"/>
                <a:gd name="T10" fmla="*/ 407 w 419"/>
                <a:gd name="T11" fmla="*/ 317 h 560"/>
                <a:gd name="T12" fmla="*/ 398 w 419"/>
                <a:gd name="T13" fmla="*/ 307 h 560"/>
                <a:gd name="T14" fmla="*/ 399 w 419"/>
                <a:gd name="T15" fmla="*/ 280 h 560"/>
                <a:gd name="T16" fmla="*/ 209 w 419"/>
                <a:gd name="T17" fmla="*/ 20 h 560"/>
                <a:gd name="T18" fmla="*/ 20 w 419"/>
                <a:gd name="T19" fmla="*/ 280 h 560"/>
                <a:gd name="T20" fmla="*/ 209 w 419"/>
                <a:gd name="T21" fmla="*/ 540 h 560"/>
                <a:gd name="T22" fmla="*/ 308 w 419"/>
                <a:gd name="T23" fmla="*/ 502 h 560"/>
                <a:gd name="T24" fmla="*/ 322 w 419"/>
                <a:gd name="T25" fmla="*/ 503 h 560"/>
                <a:gd name="T26" fmla="*/ 321 w 419"/>
                <a:gd name="T27" fmla="*/ 518 h 560"/>
                <a:gd name="T28" fmla="*/ 209 w 419"/>
                <a:gd name="T29" fmla="*/ 56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9" h="560">
                  <a:moveTo>
                    <a:pt x="209" y="560"/>
                  </a:moveTo>
                  <a:cubicBezTo>
                    <a:pt x="94" y="560"/>
                    <a:pt x="0" y="435"/>
                    <a:pt x="0" y="280"/>
                  </a:cubicBezTo>
                  <a:cubicBezTo>
                    <a:pt x="0" y="126"/>
                    <a:pt x="94" y="0"/>
                    <a:pt x="209" y="0"/>
                  </a:cubicBezTo>
                  <a:cubicBezTo>
                    <a:pt x="325" y="0"/>
                    <a:pt x="419" y="126"/>
                    <a:pt x="419" y="280"/>
                  </a:cubicBezTo>
                  <a:cubicBezTo>
                    <a:pt x="419" y="290"/>
                    <a:pt x="418" y="299"/>
                    <a:pt x="418" y="308"/>
                  </a:cubicBezTo>
                  <a:cubicBezTo>
                    <a:pt x="417" y="314"/>
                    <a:pt x="412" y="318"/>
                    <a:pt x="407" y="317"/>
                  </a:cubicBezTo>
                  <a:cubicBezTo>
                    <a:pt x="401" y="317"/>
                    <a:pt x="397" y="312"/>
                    <a:pt x="398" y="307"/>
                  </a:cubicBezTo>
                  <a:cubicBezTo>
                    <a:pt x="398" y="298"/>
                    <a:pt x="399" y="289"/>
                    <a:pt x="399" y="280"/>
                  </a:cubicBezTo>
                  <a:cubicBezTo>
                    <a:pt x="399" y="137"/>
                    <a:pt x="314" y="20"/>
                    <a:pt x="209" y="20"/>
                  </a:cubicBezTo>
                  <a:cubicBezTo>
                    <a:pt x="105" y="20"/>
                    <a:pt x="20" y="137"/>
                    <a:pt x="20" y="280"/>
                  </a:cubicBezTo>
                  <a:cubicBezTo>
                    <a:pt x="20" y="424"/>
                    <a:pt x="105" y="540"/>
                    <a:pt x="209" y="540"/>
                  </a:cubicBezTo>
                  <a:cubicBezTo>
                    <a:pt x="244" y="540"/>
                    <a:pt x="278" y="527"/>
                    <a:pt x="308" y="502"/>
                  </a:cubicBezTo>
                  <a:cubicBezTo>
                    <a:pt x="312" y="499"/>
                    <a:pt x="318" y="499"/>
                    <a:pt x="322" y="503"/>
                  </a:cubicBezTo>
                  <a:cubicBezTo>
                    <a:pt x="326" y="508"/>
                    <a:pt x="325" y="514"/>
                    <a:pt x="321" y="518"/>
                  </a:cubicBezTo>
                  <a:cubicBezTo>
                    <a:pt x="288" y="546"/>
                    <a:pt x="249" y="560"/>
                    <a:pt x="209"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32"/>
            <p:cNvSpPr>
              <a:spLocks/>
            </p:cNvSpPr>
            <p:nvPr/>
          </p:nvSpPr>
          <p:spPr bwMode="auto">
            <a:xfrm>
              <a:off x="2740" y="2266"/>
              <a:ext cx="102" cy="128"/>
            </a:xfrm>
            <a:custGeom>
              <a:avLst/>
              <a:gdLst>
                <a:gd name="T0" fmla="*/ 144 w 156"/>
                <a:gd name="T1" fmla="*/ 196 h 196"/>
                <a:gd name="T2" fmla="*/ 136 w 156"/>
                <a:gd name="T3" fmla="*/ 192 h 196"/>
                <a:gd name="T4" fmla="*/ 3 w 156"/>
                <a:gd name="T5" fmla="*/ 18 h 196"/>
                <a:gd name="T6" fmla="*/ 5 w 156"/>
                <a:gd name="T7" fmla="*/ 4 h 196"/>
                <a:gd name="T8" fmla="*/ 19 w 156"/>
                <a:gd name="T9" fmla="*/ 6 h 196"/>
                <a:gd name="T10" fmla="*/ 152 w 156"/>
                <a:gd name="T11" fmla="*/ 180 h 196"/>
                <a:gd name="T12" fmla="*/ 150 w 156"/>
                <a:gd name="T13" fmla="*/ 194 h 196"/>
                <a:gd name="T14" fmla="*/ 144 w 156"/>
                <a:gd name="T15" fmla="*/ 196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196">
                  <a:moveTo>
                    <a:pt x="144" y="196"/>
                  </a:moveTo>
                  <a:cubicBezTo>
                    <a:pt x="141" y="196"/>
                    <a:pt x="138" y="194"/>
                    <a:pt x="136" y="192"/>
                  </a:cubicBezTo>
                  <a:cubicBezTo>
                    <a:pt x="3" y="18"/>
                    <a:pt x="3" y="18"/>
                    <a:pt x="3" y="18"/>
                  </a:cubicBezTo>
                  <a:cubicBezTo>
                    <a:pt x="0" y="13"/>
                    <a:pt x="0" y="7"/>
                    <a:pt x="5" y="4"/>
                  </a:cubicBezTo>
                  <a:cubicBezTo>
                    <a:pt x="9" y="0"/>
                    <a:pt x="15" y="1"/>
                    <a:pt x="19" y="6"/>
                  </a:cubicBezTo>
                  <a:cubicBezTo>
                    <a:pt x="152" y="180"/>
                    <a:pt x="152" y="180"/>
                    <a:pt x="152" y="180"/>
                  </a:cubicBezTo>
                  <a:cubicBezTo>
                    <a:pt x="156" y="184"/>
                    <a:pt x="155" y="190"/>
                    <a:pt x="150" y="194"/>
                  </a:cubicBezTo>
                  <a:cubicBezTo>
                    <a:pt x="149" y="195"/>
                    <a:pt x="146" y="196"/>
                    <a:pt x="144"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33"/>
            <p:cNvSpPr>
              <a:spLocks/>
            </p:cNvSpPr>
            <p:nvPr/>
          </p:nvSpPr>
          <p:spPr bwMode="auto">
            <a:xfrm>
              <a:off x="2750" y="2386"/>
              <a:ext cx="92" cy="114"/>
            </a:xfrm>
            <a:custGeom>
              <a:avLst/>
              <a:gdLst>
                <a:gd name="T0" fmla="*/ 128 w 140"/>
                <a:gd name="T1" fmla="*/ 173 h 173"/>
                <a:gd name="T2" fmla="*/ 120 w 140"/>
                <a:gd name="T3" fmla="*/ 169 h 173"/>
                <a:gd name="T4" fmla="*/ 4 w 140"/>
                <a:gd name="T5" fmla="*/ 17 h 173"/>
                <a:gd name="T6" fmla="*/ 6 w 140"/>
                <a:gd name="T7" fmla="*/ 3 h 173"/>
                <a:gd name="T8" fmla="*/ 20 w 140"/>
                <a:gd name="T9" fmla="*/ 5 h 173"/>
                <a:gd name="T10" fmla="*/ 136 w 140"/>
                <a:gd name="T11" fmla="*/ 157 h 173"/>
                <a:gd name="T12" fmla="*/ 134 w 140"/>
                <a:gd name="T13" fmla="*/ 171 h 173"/>
                <a:gd name="T14" fmla="*/ 128 w 140"/>
                <a:gd name="T15" fmla="*/ 173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73">
                  <a:moveTo>
                    <a:pt x="128" y="173"/>
                  </a:moveTo>
                  <a:cubicBezTo>
                    <a:pt x="125" y="173"/>
                    <a:pt x="122" y="172"/>
                    <a:pt x="120" y="169"/>
                  </a:cubicBezTo>
                  <a:cubicBezTo>
                    <a:pt x="4" y="17"/>
                    <a:pt x="4" y="17"/>
                    <a:pt x="4" y="17"/>
                  </a:cubicBezTo>
                  <a:cubicBezTo>
                    <a:pt x="0" y="13"/>
                    <a:pt x="1" y="7"/>
                    <a:pt x="6" y="3"/>
                  </a:cubicBezTo>
                  <a:cubicBezTo>
                    <a:pt x="10" y="0"/>
                    <a:pt x="16" y="1"/>
                    <a:pt x="20" y="5"/>
                  </a:cubicBezTo>
                  <a:cubicBezTo>
                    <a:pt x="136" y="157"/>
                    <a:pt x="136" y="157"/>
                    <a:pt x="136" y="157"/>
                  </a:cubicBezTo>
                  <a:cubicBezTo>
                    <a:pt x="140" y="162"/>
                    <a:pt x="139" y="168"/>
                    <a:pt x="134" y="171"/>
                  </a:cubicBezTo>
                  <a:cubicBezTo>
                    <a:pt x="133" y="173"/>
                    <a:pt x="130" y="173"/>
                    <a:pt x="128"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4"/>
            <p:cNvSpPr>
              <a:spLocks/>
            </p:cNvSpPr>
            <p:nvPr/>
          </p:nvSpPr>
          <p:spPr bwMode="auto">
            <a:xfrm>
              <a:off x="2827" y="2236"/>
              <a:ext cx="79" cy="97"/>
            </a:xfrm>
            <a:custGeom>
              <a:avLst/>
              <a:gdLst>
                <a:gd name="T0" fmla="*/ 11 w 120"/>
                <a:gd name="T1" fmla="*/ 149 h 149"/>
                <a:gd name="T2" fmla="*/ 5 w 120"/>
                <a:gd name="T3" fmla="*/ 147 h 149"/>
                <a:gd name="T4" fmla="*/ 3 w 120"/>
                <a:gd name="T5" fmla="*/ 133 h 149"/>
                <a:gd name="T6" fmla="*/ 101 w 120"/>
                <a:gd name="T7" fmla="*/ 5 h 149"/>
                <a:gd name="T8" fmla="*/ 115 w 120"/>
                <a:gd name="T9" fmla="*/ 3 h 149"/>
                <a:gd name="T10" fmla="*/ 117 w 120"/>
                <a:gd name="T11" fmla="*/ 17 h 149"/>
                <a:gd name="T12" fmla="*/ 19 w 120"/>
                <a:gd name="T13" fmla="*/ 145 h 149"/>
                <a:gd name="T14" fmla="*/ 11 w 120"/>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49">
                  <a:moveTo>
                    <a:pt x="11" y="149"/>
                  </a:moveTo>
                  <a:cubicBezTo>
                    <a:pt x="9" y="149"/>
                    <a:pt x="7" y="148"/>
                    <a:pt x="5" y="147"/>
                  </a:cubicBezTo>
                  <a:cubicBezTo>
                    <a:pt x="1" y="144"/>
                    <a:pt x="0" y="137"/>
                    <a:pt x="3" y="133"/>
                  </a:cubicBezTo>
                  <a:cubicBezTo>
                    <a:pt x="101" y="5"/>
                    <a:pt x="101" y="5"/>
                    <a:pt x="101" y="5"/>
                  </a:cubicBezTo>
                  <a:cubicBezTo>
                    <a:pt x="105" y="1"/>
                    <a:pt x="111" y="0"/>
                    <a:pt x="115" y="3"/>
                  </a:cubicBezTo>
                  <a:cubicBezTo>
                    <a:pt x="120" y="7"/>
                    <a:pt x="120" y="13"/>
                    <a:pt x="117" y="17"/>
                  </a:cubicBezTo>
                  <a:cubicBezTo>
                    <a:pt x="19" y="145"/>
                    <a:pt x="19" y="145"/>
                    <a:pt x="19" y="145"/>
                  </a:cubicBezTo>
                  <a:cubicBezTo>
                    <a:pt x="17" y="148"/>
                    <a:pt x="14" y="149"/>
                    <a:pt x="11"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35"/>
            <p:cNvSpPr>
              <a:spLocks/>
            </p:cNvSpPr>
            <p:nvPr/>
          </p:nvSpPr>
          <p:spPr bwMode="auto">
            <a:xfrm>
              <a:off x="2827" y="2320"/>
              <a:ext cx="120" cy="148"/>
            </a:xfrm>
            <a:custGeom>
              <a:avLst/>
              <a:gdLst>
                <a:gd name="T0" fmla="*/ 11 w 181"/>
                <a:gd name="T1" fmla="*/ 227 h 227"/>
                <a:gd name="T2" fmla="*/ 5 w 181"/>
                <a:gd name="T3" fmla="*/ 225 h 227"/>
                <a:gd name="T4" fmla="*/ 3 w 181"/>
                <a:gd name="T5" fmla="*/ 211 h 227"/>
                <a:gd name="T6" fmla="*/ 161 w 181"/>
                <a:gd name="T7" fmla="*/ 5 h 227"/>
                <a:gd name="T8" fmla="*/ 175 w 181"/>
                <a:gd name="T9" fmla="*/ 3 h 227"/>
                <a:gd name="T10" fmla="*/ 177 w 181"/>
                <a:gd name="T11" fmla="*/ 17 h 227"/>
                <a:gd name="T12" fmla="*/ 19 w 181"/>
                <a:gd name="T13" fmla="*/ 223 h 227"/>
                <a:gd name="T14" fmla="*/ 11 w 181"/>
                <a:gd name="T15" fmla="*/ 227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27">
                  <a:moveTo>
                    <a:pt x="11" y="227"/>
                  </a:moveTo>
                  <a:cubicBezTo>
                    <a:pt x="9" y="227"/>
                    <a:pt x="7" y="227"/>
                    <a:pt x="5" y="225"/>
                  </a:cubicBezTo>
                  <a:cubicBezTo>
                    <a:pt x="1" y="222"/>
                    <a:pt x="0" y="216"/>
                    <a:pt x="3" y="211"/>
                  </a:cubicBezTo>
                  <a:cubicBezTo>
                    <a:pt x="161" y="5"/>
                    <a:pt x="161" y="5"/>
                    <a:pt x="161" y="5"/>
                  </a:cubicBezTo>
                  <a:cubicBezTo>
                    <a:pt x="165" y="1"/>
                    <a:pt x="171" y="0"/>
                    <a:pt x="175" y="3"/>
                  </a:cubicBezTo>
                  <a:cubicBezTo>
                    <a:pt x="180" y="6"/>
                    <a:pt x="181" y="13"/>
                    <a:pt x="177" y="17"/>
                  </a:cubicBezTo>
                  <a:cubicBezTo>
                    <a:pt x="19" y="223"/>
                    <a:pt x="19" y="223"/>
                    <a:pt x="19" y="223"/>
                  </a:cubicBezTo>
                  <a:cubicBezTo>
                    <a:pt x="17" y="226"/>
                    <a:pt x="14" y="227"/>
                    <a:pt x="11"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6"/>
            <p:cNvSpPr>
              <a:spLocks/>
            </p:cNvSpPr>
            <p:nvPr/>
          </p:nvSpPr>
          <p:spPr bwMode="auto">
            <a:xfrm>
              <a:off x="2966" y="2391"/>
              <a:ext cx="13" cy="228"/>
            </a:xfrm>
            <a:custGeom>
              <a:avLst/>
              <a:gdLst>
                <a:gd name="T0" fmla="*/ 10 w 20"/>
                <a:gd name="T1" fmla="*/ 348 h 348"/>
                <a:gd name="T2" fmla="*/ 0 w 20"/>
                <a:gd name="T3" fmla="*/ 338 h 348"/>
                <a:gd name="T4" fmla="*/ 0 w 20"/>
                <a:gd name="T5" fmla="*/ 10 h 348"/>
                <a:gd name="T6" fmla="*/ 10 w 20"/>
                <a:gd name="T7" fmla="*/ 0 h 348"/>
                <a:gd name="T8" fmla="*/ 20 w 20"/>
                <a:gd name="T9" fmla="*/ 10 h 348"/>
                <a:gd name="T10" fmla="*/ 20 w 20"/>
                <a:gd name="T11" fmla="*/ 338 h 348"/>
                <a:gd name="T12" fmla="*/ 10 w 20"/>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20" h="348">
                  <a:moveTo>
                    <a:pt x="10" y="348"/>
                  </a:moveTo>
                  <a:cubicBezTo>
                    <a:pt x="4" y="348"/>
                    <a:pt x="0" y="343"/>
                    <a:pt x="0" y="338"/>
                  </a:cubicBezTo>
                  <a:cubicBezTo>
                    <a:pt x="0" y="10"/>
                    <a:pt x="0" y="10"/>
                    <a:pt x="0" y="10"/>
                  </a:cubicBezTo>
                  <a:cubicBezTo>
                    <a:pt x="0" y="4"/>
                    <a:pt x="4" y="0"/>
                    <a:pt x="10" y="0"/>
                  </a:cubicBezTo>
                  <a:cubicBezTo>
                    <a:pt x="15" y="0"/>
                    <a:pt x="20" y="4"/>
                    <a:pt x="20" y="10"/>
                  </a:cubicBezTo>
                  <a:cubicBezTo>
                    <a:pt x="20" y="338"/>
                    <a:pt x="20" y="338"/>
                    <a:pt x="20" y="338"/>
                  </a:cubicBezTo>
                  <a:cubicBezTo>
                    <a:pt x="20" y="343"/>
                    <a:pt x="15" y="348"/>
                    <a:pt x="10" y="3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37"/>
            <p:cNvSpPr>
              <a:spLocks noEditPoints="1"/>
            </p:cNvSpPr>
            <p:nvPr/>
          </p:nvSpPr>
          <p:spPr bwMode="auto">
            <a:xfrm>
              <a:off x="2893" y="2364"/>
              <a:ext cx="158" cy="209"/>
            </a:xfrm>
            <a:custGeom>
              <a:avLst/>
              <a:gdLst>
                <a:gd name="T0" fmla="*/ 121 w 241"/>
                <a:gd name="T1" fmla="*/ 320 h 320"/>
                <a:gd name="T2" fmla="*/ 0 w 241"/>
                <a:gd name="T3" fmla="*/ 160 h 320"/>
                <a:gd name="T4" fmla="*/ 121 w 241"/>
                <a:gd name="T5" fmla="*/ 0 h 320"/>
                <a:gd name="T6" fmla="*/ 241 w 241"/>
                <a:gd name="T7" fmla="*/ 160 h 320"/>
                <a:gd name="T8" fmla="*/ 121 w 241"/>
                <a:gd name="T9" fmla="*/ 320 h 320"/>
                <a:gd name="T10" fmla="*/ 121 w 241"/>
                <a:gd name="T11" fmla="*/ 20 h 320"/>
                <a:gd name="T12" fmla="*/ 20 w 241"/>
                <a:gd name="T13" fmla="*/ 160 h 320"/>
                <a:gd name="T14" fmla="*/ 121 w 241"/>
                <a:gd name="T15" fmla="*/ 300 h 320"/>
                <a:gd name="T16" fmla="*/ 221 w 241"/>
                <a:gd name="T17" fmla="*/ 160 h 320"/>
                <a:gd name="T18" fmla="*/ 121 w 241"/>
                <a:gd name="T19" fmla="*/ 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320">
                  <a:moveTo>
                    <a:pt x="121" y="320"/>
                  </a:moveTo>
                  <a:cubicBezTo>
                    <a:pt x="54" y="320"/>
                    <a:pt x="0" y="248"/>
                    <a:pt x="0" y="160"/>
                  </a:cubicBezTo>
                  <a:cubicBezTo>
                    <a:pt x="0" y="72"/>
                    <a:pt x="54" y="0"/>
                    <a:pt x="121" y="0"/>
                  </a:cubicBezTo>
                  <a:cubicBezTo>
                    <a:pt x="187" y="0"/>
                    <a:pt x="241" y="72"/>
                    <a:pt x="241" y="160"/>
                  </a:cubicBezTo>
                  <a:cubicBezTo>
                    <a:pt x="241" y="248"/>
                    <a:pt x="187" y="320"/>
                    <a:pt x="121" y="320"/>
                  </a:cubicBezTo>
                  <a:close/>
                  <a:moveTo>
                    <a:pt x="121" y="20"/>
                  </a:moveTo>
                  <a:cubicBezTo>
                    <a:pt x="65" y="20"/>
                    <a:pt x="20" y="83"/>
                    <a:pt x="20" y="160"/>
                  </a:cubicBezTo>
                  <a:cubicBezTo>
                    <a:pt x="20" y="237"/>
                    <a:pt x="65" y="300"/>
                    <a:pt x="121" y="300"/>
                  </a:cubicBezTo>
                  <a:cubicBezTo>
                    <a:pt x="176" y="300"/>
                    <a:pt x="221" y="237"/>
                    <a:pt x="221" y="160"/>
                  </a:cubicBezTo>
                  <a:cubicBezTo>
                    <a:pt x="221" y="83"/>
                    <a:pt x="176" y="20"/>
                    <a:pt x="12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38"/>
            <p:cNvSpPr>
              <a:spLocks/>
            </p:cNvSpPr>
            <p:nvPr/>
          </p:nvSpPr>
          <p:spPr bwMode="auto">
            <a:xfrm>
              <a:off x="2922" y="2424"/>
              <a:ext cx="58" cy="70"/>
            </a:xfrm>
            <a:custGeom>
              <a:avLst/>
              <a:gdLst>
                <a:gd name="T0" fmla="*/ 76 w 87"/>
                <a:gd name="T1" fmla="*/ 106 h 106"/>
                <a:gd name="T2" fmla="*/ 68 w 87"/>
                <a:gd name="T3" fmla="*/ 102 h 106"/>
                <a:gd name="T4" fmla="*/ 3 w 87"/>
                <a:gd name="T5" fmla="*/ 18 h 106"/>
                <a:gd name="T6" fmla="*/ 5 w 87"/>
                <a:gd name="T7" fmla="*/ 4 h 106"/>
                <a:gd name="T8" fmla="*/ 19 w 87"/>
                <a:gd name="T9" fmla="*/ 6 h 106"/>
                <a:gd name="T10" fmla="*/ 84 w 87"/>
                <a:gd name="T11" fmla="*/ 90 h 106"/>
                <a:gd name="T12" fmla="*/ 82 w 87"/>
                <a:gd name="T13" fmla="*/ 104 h 106"/>
                <a:gd name="T14" fmla="*/ 76 w 87"/>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06">
                  <a:moveTo>
                    <a:pt x="76" y="106"/>
                  </a:moveTo>
                  <a:cubicBezTo>
                    <a:pt x="73" y="106"/>
                    <a:pt x="70" y="105"/>
                    <a:pt x="68" y="102"/>
                  </a:cubicBezTo>
                  <a:cubicBezTo>
                    <a:pt x="3" y="18"/>
                    <a:pt x="3" y="18"/>
                    <a:pt x="3" y="18"/>
                  </a:cubicBezTo>
                  <a:cubicBezTo>
                    <a:pt x="0" y="13"/>
                    <a:pt x="1" y="7"/>
                    <a:pt x="5" y="4"/>
                  </a:cubicBezTo>
                  <a:cubicBezTo>
                    <a:pt x="9" y="0"/>
                    <a:pt x="16" y="1"/>
                    <a:pt x="19" y="6"/>
                  </a:cubicBezTo>
                  <a:cubicBezTo>
                    <a:pt x="84" y="90"/>
                    <a:pt x="84" y="90"/>
                    <a:pt x="84" y="90"/>
                  </a:cubicBezTo>
                  <a:cubicBezTo>
                    <a:pt x="87" y="95"/>
                    <a:pt x="86" y="101"/>
                    <a:pt x="82" y="104"/>
                  </a:cubicBezTo>
                  <a:cubicBezTo>
                    <a:pt x="80" y="106"/>
                    <a:pt x="78" y="106"/>
                    <a:pt x="76"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9"/>
            <p:cNvSpPr>
              <a:spLocks/>
            </p:cNvSpPr>
            <p:nvPr/>
          </p:nvSpPr>
          <p:spPr bwMode="auto">
            <a:xfrm>
              <a:off x="2922" y="2483"/>
              <a:ext cx="58" cy="70"/>
            </a:xfrm>
            <a:custGeom>
              <a:avLst/>
              <a:gdLst>
                <a:gd name="T0" fmla="*/ 76 w 87"/>
                <a:gd name="T1" fmla="*/ 106 h 106"/>
                <a:gd name="T2" fmla="*/ 68 w 87"/>
                <a:gd name="T3" fmla="*/ 102 h 106"/>
                <a:gd name="T4" fmla="*/ 3 w 87"/>
                <a:gd name="T5" fmla="*/ 18 h 106"/>
                <a:gd name="T6" fmla="*/ 5 w 87"/>
                <a:gd name="T7" fmla="*/ 4 h 106"/>
                <a:gd name="T8" fmla="*/ 19 w 87"/>
                <a:gd name="T9" fmla="*/ 5 h 106"/>
                <a:gd name="T10" fmla="*/ 84 w 87"/>
                <a:gd name="T11" fmla="*/ 90 h 106"/>
                <a:gd name="T12" fmla="*/ 82 w 87"/>
                <a:gd name="T13" fmla="*/ 104 h 106"/>
                <a:gd name="T14" fmla="*/ 76 w 87"/>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06">
                  <a:moveTo>
                    <a:pt x="76" y="106"/>
                  </a:moveTo>
                  <a:cubicBezTo>
                    <a:pt x="73" y="106"/>
                    <a:pt x="70" y="105"/>
                    <a:pt x="68" y="102"/>
                  </a:cubicBezTo>
                  <a:cubicBezTo>
                    <a:pt x="3" y="18"/>
                    <a:pt x="3" y="18"/>
                    <a:pt x="3" y="18"/>
                  </a:cubicBezTo>
                  <a:cubicBezTo>
                    <a:pt x="0" y="13"/>
                    <a:pt x="1" y="7"/>
                    <a:pt x="5" y="4"/>
                  </a:cubicBezTo>
                  <a:cubicBezTo>
                    <a:pt x="9" y="0"/>
                    <a:pt x="16" y="1"/>
                    <a:pt x="19" y="5"/>
                  </a:cubicBezTo>
                  <a:cubicBezTo>
                    <a:pt x="84" y="90"/>
                    <a:pt x="84" y="90"/>
                    <a:pt x="84" y="90"/>
                  </a:cubicBezTo>
                  <a:cubicBezTo>
                    <a:pt x="87" y="94"/>
                    <a:pt x="86" y="101"/>
                    <a:pt x="82" y="104"/>
                  </a:cubicBezTo>
                  <a:cubicBezTo>
                    <a:pt x="80" y="105"/>
                    <a:pt x="78" y="106"/>
                    <a:pt x="76"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40"/>
            <p:cNvSpPr>
              <a:spLocks/>
            </p:cNvSpPr>
            <p:nvPr/>
          </p:nvSpPr>
          <p:spPr bwMode="auto">
            <a:xfrm>
              <a:off x="2964" y="2405"/>
              <a:ext cx="47" cy="55"/>
            </a:xfrm>
            <a:custGeom>
              <a:avLst/>
              <a:gdLst>
                <a:gd name="T0" fmla="*/ 12 w 71"/>
                <a:gd name="T1" fmla="*/ 84 h 84"/>
                <a:gd name="T2" fmla="*/ 6 w 71"/>
                <a:gd name="T3" fmla="*/ 82 h 84"/>
                <a:gd name="T4" fmla="*/ 4 w 71"/>
                <a:gd name="T5" fmla="*/ 68 h 84"/>
                <a:gd name="T6" fmla="*/ 52 w 71"/>
                <a:gd name="T7" fmla="*/ 5 h 84"/>
                <a:gd name="T8" fmla="*/ 66 w 71"/>
                <a:gd name="T9" fmla="*/ 3 h 84"/>
                <a:gd name="T10" fmla="*/ 68 w 71"/>
                <a:gd name="T11" fmla="*/ 17 h 84"/>
                <a:gd name="T12" fmla="*/ 20 w 71"/>
                <a:gd name="T13" fmla="*/ 80 h 84"/>
                <a:gd name="T14" fmla="*/ 12 w 71"/>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4">
                  <a:moveTo>
                    <a:pt x="12" y="84"/>
                  </a:moveTo>
                  <a:cubicBezTo>
                    <a:pt x="10" y="84"/>
                    <a:pt x="8" y="83"/>
                    <a:pt x="6" y="82"/>
                  </a:cubicBezTo>
                  <a:cubicBezTo>
                    <a:pt x="1" y="78"/>
                    <a:pt x="0" y="72"/>
                    <a:pt x="4" y="68"/>
                  </a:cubicBezTo>
                  <a:cubicBezTo>
                    <a:pt x="52" y="5"/>
                    <a:pt x="52" y="5"/>
                    <a:pt x="52" y="5"/>
                  </a:cubicBezTo>
                  <a:cubicBezTo>
                    <a:pt x="55" y="1"/>
                    <a:pt x="62" y="0"/>
                    <a:pt x="66" y="3"/>
                  </a:cubicBezTo>
                  <a:cubicBezTo>
                    <a:pt x="70" y="7"/>
                    <a:pt x="71" y="13"/>
                    <a:pt x="68" y="17"/>
                  </a:cubicBezTo>
                  <a:cubicBezTo>
                    <a:pt x="20" y="80"/>
                    <a:pt x="20" y="80"/>
                    <a:pt x="20" y="80"/>
                  </a:cubicBezTo>
                  <a:cubicBezTo>
                    <a:pt x="18" y="82"/>
                    <a:pt x="15" y="84"/>
                    <a:pt x="12"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1"/>
            <p:cNvSpPr>
              <a:spLocks/>
            </p:cNvSpPr>
            <p:nvPr/>
          </p:nvSpPr>
          <p:spPr bwMode="auto">
            <a:xfrm>
              <a:off x="2964" y="2458"/>
              <a:ext cx="64" cy="77"/>
            </a:xfrm>
            <a:custGeom>
              <a:avLst/>
              <a:gdLst>
                <a:gd name="T0" fmla="*/ 12 w 97"/>
                <a:gd name="T1" fmla="*/ 118 h 118"/>
                <a:gd name="T2" fmla="*/ 6 w 97"/>
                <a:gd name="T3" fmla="*/ 116 h 118"/>
                <a:gd name="T4" fmla="*/ 4 w 97"/>
                <a:gd name="T5" fmla="*/ 102 h 118"/>
                <a:gd name="T6" fmla="*/ 78 w 97"/>
                <a:gd name="T7" fmla="*/ 5 h 118"/>
                <a:gd name="T8" fmla="*/ 92 w 97"/>
                <a:gd name="T9" fmla="*/ 4 h 118"/>
                <a:gd name="T10" fmla="*/ 94 w 97"/>
                <a:gd name="T11" fmla="*/ 18 h 118"/>
                <a:gd name="T12" fmla="*/ 20 w 97"/>
                <a:gd name="T13" fmla="*/ 114 h 118"/>
                <a:gd name="T14" fmla="*/ 12 w 97"/>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18">
                  <a:moveTo>
                    <a:pt x="12" y="118"/>
                  </a:moveTo>
                  <a:cubicBezTo>
                    <a:pt x="10" y="118"/>
                    <a:pt x="8" y="118"/>
                    <a:pt x="6" y="116"/>
                  </a:cubicBezTo>
                  <a:cubicBezTo>
                    <a:pt x="1" y="113"/>
                    <a:pt x="0" y="107"/>
                    <a:pt x="4" y="102"/>
                  </a:cubicBezTo>
                  <a:cubicBezTo>
                    <a:pt x="78" y="5"/>
                    <a:pt x="78" y="5"/>
                    <a:pt x="78" y="5"/>
                  </a:cubicBezTo>
                  <a:cubicBezTo>
                    <a:pt x="81" y="1"/>
                    <a:pt x="88" y="0"/>
                    <a:pt x="92" y="4"/>
                  </a:cubicBezTo>
                  <a:cubicBezTo>
                    <a:pt x="96" y="7"/>
                    <a:pt x="97" y="13"/>
                    <a:pt x="94" y="18"/>
                  </a:cubicBezTo>
                  <a:cubicBezTo>
                    <a:pt x="20" y="114"/>
                    <a:pt x="20" y="114"/>
                    <a:pt x="20" y="114"/>
                  </a:cubicBezTo>
                  <a:cubicBezTo>
                    <a:pt x="18" y="117"/>
                    <a:pt x="15" y="118"/>
                    <a:pt x="12"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8037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0" y="3188303"/>
            <a:ext cx="9439275" cy="0"/>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The History of Company</a:t>
            </a:r>
          </a:p>
        </p:txBody>
      </p:sp>
      <p:sp>
        <p:nvSpPr>
          <p:cNvPr id="3" name="Rectangle 2"/>
          <p:cNvSpPr/>
          <p:nvPr/>
        </p:nvSpPr>
        <p:spPr>
          <a:xfrm>
            <a:off x="906728" y="4147736"/>
            <a:ext cx="3410813" cy="1246495"/>
          </a:xfrm>
          <a:prstGeom prst="rect">
            <a:avLst/>
          </a:prstGeom>
        </p:spPr>
        <p:txBody>
          <a:bodyPr wrap="square">
            <a:spAutoFit/>
          </a:bodyPr>
          <a:lstStyle/>
          <a:p>
            <a:r>
              <a:rPr lang="en-US" sz="1500"/>
              <a:t>Donec condimentum lacus ut scelerisque scelerisque. Sed sagittis ligula in velit bibendum auctor. Suspendisse porttitor fringilla vulputate. Aenean placerat suscipit.</a:t>
            </a:r>
            <a:endParaRPr lang="en-US" sz="1500" dirty="0"/>
          </a:p>
        </p:txBody>
      </p:sp>
      <p:sp>
        <p:nvSpPr>
          <p:cNvPr id="4" name="Rectangle 3"/>
          <p:cNvSpPr/>
          <p:nvPr/>
        </p:nvSpPr>
        <p:spPr>
          <a:xfrm>
            <a:off x="5294856" y="4147736"/>
            <a:ext cx="2649342" cy="1246495"/>
          </a:xfrm>
          <a:prstGeom prst="rect">
            <a:avLst/>
          </a:prstGeom>
        </p:spPr>
        <p:txBody>
          <a:bodyPr wrap="square">
            <a:spAutoFit/>
          </a:bodyPr>
          <a:lstStyle/>
          <a:p>
            <a:r>
              <a:rPr lang="en-US" sz="1500"/>
              <a:t>Curabitur vitae mollis elit. In dapibus, ante at pellentesque consectetur, mauris libero luctus ligula, sit amet viverra eros nulla eget quam. </a:t>
            </a:r>
            <a:endParaRPr lang="en-US" sz="1500" dirty="0"/>
          </a:p>
        </p:txBody>
      </p:sp>
      <p:sp>
        <p:nvSpPr>
          <p:cNvPr id="5" name="Oval 4"/>
          <p:cNvSpPr/>
          <p:nvPr/>
        </p:nvSpPr>
        <p:spPr>
          <a:xfrm>
            <a:off x="1951763" y="2528341"/>
            <a:ext cx="1320745" cy="1320745"/>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59155" y="2528341"/>
            <a:ext cx="1320745" cy="1320745"/>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439275" y="2527930"/>
            <a:ext cx="1320745" cy="1320745"/>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885335" y="2973989"/>
            <a:ext cx="428625" cy="428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122"/>
          <p:cNvGrpSpPr>
            <a:grpSpLocks noChangeAspect="1"/>
          </p:cNvGrpSpPr>
          <p:nvPr/>
        </p:nvGrpSpPr>
        <p:grpSpPr bwMode="auto">
          <a:xfrm>
            <a:off x="2389210" y="2857012"/>
            <a:ext cx="445847" cy="662578"/>
            <a:chOff x="2092" y="2191"/>
            <a:chExt cx="288" cy="428"/>
          </a:xfrm>
          <a:solidFill>
            <a:schemeClr val="accent1"/>
          </a:solidFill>
        </p:grpSpPr>
        <p:sp>
          <p:nvSpPr>
            <p:cNvPr id="41" name="Freeform 123"/>
            <p:cNvSpPr>
              <a:spLocks noEditPoints="1"/>
            </p:cNvSpPr>
            <p:nvPr/>
          </p:nvSpPr>
          <p:spPr bwMode="auto">
            <a:xfrm>
              <a:off x="2092" y="2191"/>
              <a:ext cx="288" cy="270"/>
            </a:xfrm>
            <a:custGeom>
              <a:avLst/>
              <a:gdLst>
                <a:gd name="T0" fmla="*/ 256 w 457"/>
                <a:gd name="T1" fmla="*/ 397 h 430"/>
                <a:gd name="T2" fmla="*/ 208 w 457"/>
                <a:gd name="T3" fmla="*/ 397 h 430"/>
                <a:gd name="T4" fmla="*/ 97 w 457"/>
                <a:gd name="T5" fmla="*/ 415 h 430"/>
                <a:gd name="T6" fmla="*/ 79 w 457"/>
                <a:gd name="T7" fmla="*/ 304 h 430"/>
                <a:gd name="T8" fmla="*/ 64 w 457"/>
                <a:gd name="T9" fmla="*/ 258 h 430"/>
                <a:gd name="T10" fmla="*/ 89 w 457"/>
                <a:gd name="T11" fmla="*/ 103 h 430"/>
                <a:gd name="T12" fmla="*/ 161 w 457"/>
                <a:gd name="T13" fmla="*/ 132 h 430"/>
                <a:gd name="T14" fmla="*/ 232 w 457"/>
                <a:gd name="T15" fmla="*/ 0 h 430"/>
                <a:gd name="T16" fmla="*/ 302 w 457"/>
                <a:gd name="T17" fmla="*/ 132 h 430"/>
                <a:gd name="T18" fmla="*/ 374 w 457"/>
                <a:gd name="T19" fmla="*/ 103 h 430"/>
                <a:gd name="T20" fmla="*/ 445 w 457"/>
                <a:gd name="T21" fmla="*/ 219 h 430"/>
                <a:gd name="T22" fmla="*/ 346 w 457"/>
                <a:gd name="T23" fmla="*/ 266 h 430"/>
                <a:gd name="T24" fmla="*/ 398 w 457"/>
                <a:gd name="T25" fmla="*/ 363 h 430"/>
                <a:gd name="T26" fmla="*/ 320 w 457"/>
                <a:gd name="T27" fmla="*/ 430 h 430"/>
                <a:gd name="T28" fmla="*/ 241 w 457"/>
                <a:gd name="T29" fmla="*/ 315 h 430"/>
                <a:gd name="T30" fmla="*/ 320 w 457"/>
                <a:gd name="T31" fmla="*/ 410 h 430"/>
                <a:gd name="T32" fmla="*/ 379 w 457"/>
                <a:gd name="T33" fmla="*/ 360 h 430"/>
                <a:gd name="T34" fmla="*/ 311 w 457"/>
                <a:gd name="T35" fmla="*/ 265 h 430"/>
                <a:gd name="T36" fmla="*/ 316 w 457"/>
                <a:gd name="T37" fmla="*/ 247 h 430"/>
                <a:gd name="T38" fmla="*/ 393 w 457"/>
                <a:gd name="T39" fmla="*/ 239 h 430"/>
                <a:gd name="T40" fmla="*/ 431 w 457"/>
                <a:gd name="T41" fmla="*/ 164 h 430"/>
                <a:gd name="T42" fmla="*/ 356 w 457"/>
                <a:gd name="T43" fmla="*/ 126 h 430"/>
                <a:gd name="T44" fmla="*/ 278 w 457"/>
                <a:gd name="T45" fmla="*/ 165 h 430"/>
                <a:gd name="T46" fmla="*/ 291 w 457"/>
                <a:gd name="T47" fmla="*/ 79 h 430"/>
                <a:gd name="T48" fmla="*/ 172 w 457"/>
                <a:gd name="T49" fmla="*/ 79 h 430"/>
                <a:gd name="T50" fmla="*/ 185 w 457"/>
                <a:gd name="T51" fmla="*/ 165 h 430"/>
                <a:gd name="T52" fmla="*/ 107 w 457"/>
                <a:gd name="T53" fmla="*/ 126 h 430"/>
                <a:gd name="T54" fmla="*/ 32 w 457"/>
                <a:gd name="T55" fmla="*/ 164 h 430"/>
                <a:gd name="T56" fmla="*/ 138 w 457"/>
                <a:gd name="T57" fmla="*/ 247 h 430"/>
                <a:gd name="T58" fmla="*/ 157 w 457"/>
                <a:gd name="T59" fmla="*/ 254 h 430"/>
                <a:gd name="T60" fmla="*/ 95 w 457"/>
                <a:gd name="T61" fmla="*/ 316 h 430"/>
                <a:gd name="T62" fmla="*/ 108 w 457"/>
                <a:gd name="T63" fmla="*/ 399 h 430"/>
                <a:gd name="T64" fmla="*/ 192 w 457"/>
                <a:gd name="T65" fmla="*/ 386 h 430"/>
                <a:gd name="T66" fmla="*/ 232 w 457"/>
                <a:gd name="T67" fmla="*/ 308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7" h="430">
                  <a:moveTo>
                    <a:pt x="320" y="430"/>
                  </a:moveTo>
                  <a:cubicBezTo>
                    <a:pt x="295" y="430"/>
                    <a:pt x="270" y="418"/>
                    <a:pt x="256" y="397"/>
                  </a:cubicBezTo>
                  <a:cubicBezTo>
                    <a:pt x="248" y="387"/>
                    <a:pt x="239" y="369"/>
                    <a:pt x="232" y="349"/>
                  </a:cubicBezTo>
                  <a:cubicBezTo>
                    <a:pt x="224" y="369"/>
                    <a:pt x="215" y="387"/>
                    <a:pt x="208" y="397"/>
                  </a:cubicBezTo>
                  <a:cubicBezTo>
                    <a:pt x="193" y="418"/>
                    <a:pt x="169" y="430"/>
                    <a:pt x="143" y="430"/>
                  </a:cubicBezTo>
                  <a:cubicBezTo>
                    <a:pt x="127" y="430"/>
                    <a:pt x="110" y="425"/>
                    <a:pt x="97" y="415"/>
                  </a:cubicBezTo>
                  <a:cubicBezTo>
                    <a:pt x="80" y="402"/>
                    <a:pt x="68" y="384"/>
                    <a:pt x="65" y="363"/>
                  </a:cubicBezTo>
                  <a:cubicBezTo>
                    <a:pt x="62" y="342"/>
                    <a:pt x="67" y="321"/>
                    <a:pt x="79" y="304"/>
                  </a:cubicBezTo>
                  <a:cubicBezTo>
                    <a:pt x="87" y="293"/>
                    <a:pt x="101" y="280"/>
                    <a:pt x="118" y="266"/>
                  </a:cubicBezTo>
                  <a:cubicBezTo>
                    <a:pt x="96" y="265"/>
                    <a:pt x="77" y="262"/>
                    <a:pt x="64" y="258"/>
                  </a:cubicBezTo>
                  <a:cubicBezTo>
                    <a:pt x="23" y="245"/>
                    <a:pt x="0" y="200"/>
                    <a:pt x="13" y="158"/>
                  </a:cubicBezTo>
                  <a:cubicBezTo>
                    <a:pt x="24" y="125"/>
                    <a:pt x="54" y="103"/>
                    <a:pt x="89" y="103"/>
                  </a:cubicBezTo>
                  <a:cubicBezTo>
                    <a:pt x="97" y="103"/>
                    <a:pt x="105" y="105"/>
                    <a:pt x="113" y="107"/>
                  </a:cubicBezTo>
                  <a:cubicBezTo>
                    <a:pt x="126" y="111"/>
                    <a:pt x="143" y="120"/>
                    <a:pt x="161" y="132"/>
                  </a:cubicBezTo>
                  <a:cubicBezTo>
                    <a:pt x="156" y="111"/>
                    <a:pt x="152" y="92"/>
                    <a:pt x="152" y="79"/>
                  </a:cubicBezTo>
                  <a:cubicBezTo>
                    <a:pt x="152" y="35"/>
                    <a:pt x="188" y="0"/>
                    <a:pt x="232" y="0"/>
                  </a:cubicBezTo>
                  <a:cubicBezTo>
                    <a:pt x="275" y="0"/>
                    <a:pt x="311" y="35"/>
                    <a:pt x="311" y="79"/>
                  </a:cubicBezTo>
                  <a:cubicBezTo>
                    <a:pt x="311" y="92"/>
                    <a:pt x="308" y="111"/>
                    <a:pt x="302" y="132"/>
                  </a:cubicBezTo>
                  <a:cubicBezTo>
                    <a:pt x="320" y="120"/>
                    <a:pt x="338" y="111"/>
                    <a:pt x="350" y="107"/>
                  </a:cubicBezTo>
                  <a:cubicBezTo>
                    <a:pt x="358" y="105"/>
                    <a:pt x="366" y="103"/>
                    <a:pt x="374" y="103"/>
                  </a:cubicBezTo>
                  <a:cubicBezTo>
                    <a:pt x="409" y="103"/>
                    <a:pt x="439" y="125"/>
                    <a:pt x="450" y="158"/>
                  </a:cubicBezTo>
                  <a:cubicBezTo>
                    <a:pt x="457" y="178"/>
                    <a:pt x="455" y="200"/>
                    <a:pt x="445" y="219"/>
                  </a:cubicBezTo>
                  <a:cubicBezTo>
                    <a:pt x="436" y="238"/>
                    <a:pt x="419" y="252"/>
                    <a:pt x="399" y="258"/>
                  </a:cubicBezTo>
                  <a:cubicBezTo>
                    <a:pt x="387" y="262"/>
                    <a:pt x="367" y="265"/>
                    <a:pt x="346" y="266"/>
                  </a:cubicBezTo>
                  <a:cubicBezTo>
                    <a:pt x="362" y="280"/>
                    <a:pt x="377" y="293"/>
                    <a:pt x="384" y="304"/>
                  </a:cubicBezTo>
                  <a:cubicBezTo>
                    <a:pt x="397" y="321"/>
                    <a:pt x="402" y="342"/>
                    <a:pt x="398" y="363"/>
                  </a:cubicBezTo>
                  <a:cubicBezTo>
                    <a:pt x="395" y="384"/>
                    <a:pt x="384" y="402"/>
                    <a:pt x="367" y="415"/>
                  </a:cubicBezTo>
                  <a:cubicBezTo>
                    <a:pt x="353" y="425"/>
                    <a:pt x="337" y="430"/>
                    <a:pt x="320" y="430"/>
                  </a:cubicBezTo>
                  <a:close/>
                  <a:moveTo>
                    <a:pt x="232" y="308"/>
                  </a:moveTo>
                  <a:cubicBezTo>
                    <a:pt x="236" y="308"/>
                    <a:pt x="240" y="311"/>
                    <a:pt x="241" y="315"/>
                  </a:cubicBezTo>
                  <a:cubicBezTo>
                    <a:pt x="250" y="343"/>
                    <a:pt x="262" y="372"/>
                    <a:pt x="272" y="386"/>
                  </a:cubicBezTo>
                  <a:cubicBezTo>
                    <a:pt x="283" y="401"/>
                    <a:pt x="301" y="410"/>
                    <a:pt x="320" y="410"/>
                  </a:cubicBezTo>
                  <a:cubicBezTo>
                    <a:pt x="333" y="410"/>
                    <a:pt x="345" y="406"/>
                    <a:pt x="355" y="399"/>
                  </a:cubicBezTo>
                  <a:cubicBezTo>
                    <a:pt x="368" y="389"/>
                    <a:pt x="376" y="376"/>
                    <a:pt x="379" y="360"/>
                  </a:cubicBezTo>
                  <a:cubicBezTo>
                    <a:pt x="381" y="344"/>
                    <a:pt x="377" y="328"/>
                    <a:pt x="368" y="316"/>
                  </a:cubicBezTo>
                  <a:cubicBezTo>
                    <a:pt x="358" y="302"/>
                    <a:pt x="335" y="282"/>
                    <a:pt x="311" y="265"/>
                  </a:cubicBezTo>
                  <a:cubicBezTo>
                    <a:pt x="307" y="262"/>
                    <a:pt x="305" y="258"/>
                    <a:pt x="307" y="254"/>
                  </a:cubicBezTo>
                  <a:cubicBezTo>
                    <a:pt x="308" y="249"/>
                    <a:pt x="312" y="246"/>
                    <a:pt x="316" y="247"/>
                  </a:cubicBezTo>
                  <a:cubicBezTo>
                    <a:pt x="320" y="247"/>
                    <a:pt x="323" y="247"/>
                    <a:pt x="326" y="247"/>
                  </a:cubicBezTo>
                  <a:cubicBezTo>
                    <a:pt x="352" y="247"/>
                    <a:pt x="379" y="244"/>
                    <a:pt x="393" y="239"/>
                  </a:cubicBezTo>
                  <a:cubicBezTo>
                    <a:pt x="408" y="234"/>
                    <a:pt x="420" y="224"/>
                    <a:pt x="427" y="210"/>
                  </a:cubicBezTo>
                  <a:cubicBezTo>
                    <a:pt x="435" y="196"/>
                    <a:pt x="436" y="180"/>
                    <a:pt x="431" y="164"/>
                  </a:cubicBezTo>
                  <a:cubicBezTo>
                    <a:pt x="423" y="140"/>
                    <a:pt x="400" y="123"/>
                    <a:pt x="374" y="123"/>
                  </a:cubicBezTo>
                  <a:cubicBezTo>
                    <a:pt x="368" y="123"/>
                    <a:pt x="362" y="124"/>
                    <a:pt x="356" y="126"/>
                  </a:cubicBezTo>
                  <a:cubicBezTo>
                    <a:pt x="340" y="131"/>
                    <a:pt x="313" y="147"/>
                    <a:pt x="290" y="165"/>
                  </a:cubicBezTo>
                  <a:cubicBezTo>
                    <a:pt x="286" y="168"/>
                    <a:pt x="282" y="168"/>
                    <a:pt x="278" y="165"/>
                  </a:cubicBezTo>
                  <a:cubicBezTo>
                    <a:pt x="274" y="163"/>
                    <a:pt x="273" y="158"/>
                    <a:pt x="274" y="154"/>
                  </a:cubicBezTo>
                  <a:cubicBezTo>
                    <a:pt x="284" y="126"/>
                    <a:pt x="291" y="96"/>
                    <a:pt x="291" y="79"/>
                  </a:cubicBezTo>
                  <a:cubicBezTo>
                    <a:pt x="291" y="46"/>
                    <a:pt x="264" y="20"/>
                    <a:pt x="232" y="20"/>
                  </a:cubicBezTo>
                  <a:cubicBezTo>
                    <a:pt x="199" y="20"/>
                    <a:pt x="172" y="46"/>
                    <a:pt x="172" y="79"/>
                  </a:cubicBezTo>
                  <a:cubicBezTo>
                    <a:pt x="172" y="96"/>
                    <a:pt x="179" y="126"/>
                    <a:pt x="189" y="154"/>
                  </a:cubicBezTo>
                  <a:cubicBezTo>
                    <a:pt x="190" y="158"/>
                    <a:pt x="189" y="163"/>
                    <a:pt x="185" y="165"/>
                  </a:cubicBezTo>
                  <a:cubicBezTo>
                    <a:pt x="182" y="168"/>
                    <a:pt x="177" y="168"/>
                    <a:pt x="173" y="165"/>
                  </a:cubicBezTo>
                  <a:cubicBezTo>
                    <a:pt x="150" y="147"/>
                    <a:pt x="123" y="131"/>
                    <a:pt x="107" y="126"/>
                  </a:cubicBezTo>
                  <a:cubicBezTo>
                    <a:pt x="101" y="124"/>
                    <a:pt x="95" y="123"/>
                    <a:pt x="89" y="123"/>
                  </a:cubicBezTo>
                  <a:cubicBezTo>
                    <a:pt x="63" y="123"/>
                    <a:pt x="40" y="140"/>
                    <a:pt x="32" y="164"/>
                  </a:cubicBezTo>
                  <a:cubicBezTo>
                    <a:pt x="22" y="196"/>
                    <a:pt x="39" y="229"/>
                    <a:pt x="71" y="239"/>
                  </a:cubicBezTo>
                  <a:cubicBezTo>
                    <a:pt x="84" y="244"/>
                    <a:pt x="111" y="247"/>
                    <a:pt x="138" y="247"/>
                  </a:cubicBezTo>
                  <a:cubicBezTo>
                    <a:pt x="141" y="247"/>
                    <a:pt x="144" y="247"/>
                    <a:pt x="147" y="247"/>
                  </a:cubicBezTo>
                  <a:cubicBezTo>
                    <a:pt x="151" y="246"/>
                    <a:pt x="155" y="249"/>
                    <a:pt x="157" y="254"/>
                  </a:cubicBezTo>
                  <a:cubicBezTo>
                    <a:pt x="158" y="258"/>
                    <a:pt x="156" y="262"/>
                    <a:pt x="153" y="265"/>
                  </a:cubicBezTo>
                  <a:cubicBezTo>
                    <a:pt x="129" y="282"/>
                    <a:pt x="105" y="302"/>
                    <a:pt x="95" y="316"/>
                  </a:cubicBezTo>
                  <a:cubicBezTo>
                    <a:pt x="86" y="328"/>
                    <a:pt x="82" y="344"/>
                    <a:pt x="85" y="360"/>
                  </a:cubicBezTo>
                  <a:cubicBezTo>
                    <a:pt x="87" y="376"/>
                    <a:pt x="96" y="389"/>
                    <a:pt x="108" y="399"/>
                  </a:cubicBezTo>
                  <a:cubicBezTo>
                    <a:pt x="119" y="406"/>
                    <a:pt x="131" y="410"/>
                    <a:pt x="143" y="410"/>
                  </a:cubicBezTo>
                  <a:cubicBezTo>
                    <a:pt x="162" y="410"/>
                    <a:pt x="180" y="401"/>
                    <a:pt x="192" y="386"/>
                  </a:cubicBezTo>
                  <a:cubicBezTo>
                    <a:pt x="201" y="372"/>
                    <a:pt x="214" y="343"/>
                    <a:pt x="222" y="315"/>
                  </a:cubicBezTo>
                  <a:cubicBezTo>
                    <a:pt x="223" y="311"/>
                    <a:pt x="227" y="308"/>
                    <a:pt x="232"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4"/>
            <p:cNvSpPr>
              <a:spLocks/>
            </p:cNvSpPr>
            <p:nvPr/>
          </p:nvSpPr>
          <p:spPr bwMode="auto">
            <a:xfrm>
              <a:off x="2232" y="2397"/>
              <a:ext cx="13" cy="222"/>
            </a:xfrm>
            <a:custGeom>
              <a:avLst/>
              <a:gdLst>
                <a:gd name="T0" fmla="*/ 10 w 20"/>
                <a:gd name="T1" fmla="*/ 354 h 354"/>
                <a:gd name="T2" fmla="*/ 0 w 20"/>
                <a:gd name="T3" fmla="*/ 344 h 354"/>
                <a:gd name="T4" fmla="*/ 0 w 20"/>
                <a:gd name="T5" fmla="*/ 10 h 354"/>
                <a:gd name="T6" fmla="*/ 10 w 20"/>
                <a:gd name="T7" fmla="*/ 0 h 354"/>
                <a:gd name="T8" fmla="*/ 20 w 20"/>
                <a:gd name="T9" fmla="*/ 10 h 354"/>
                <a:gd name="T10" fmla="*/ 20 w 20"/>
                <a:gd name="T11" fmla="*/ 344 h 354"/>
                <a:gd name="T12" fmla="*/ 10 w 20"/>
                <a:gd name="T13" fmla="*/ 354 h 354"/>
              </a:gdLst>
              <a:ahLst/>
              <a:cxnLst>
                <a:cxn ang="0">
                  <a:pos x="T0" y="T1"/>
                </a:cxn>
                <a:cxn ang="0">
                  <a:pos x="T2" y="T3"/>
                </a:cxn>
                <a:cxn ang="0">
                  <a:pos x="T4" y="T5"/>
                </a:cxn>
                <a:cxn ang="0">
                  <a:pos x="T6" y="T7"/>
                </a:cxn>
                <a:cxn ang="0">
                  <a:pos x="T8" y="T9"/>
                </a:cxn>
                <a:cxn ang="0">
                  <a:pos x="T10" y="T11"/>
                </a:cxn>
                <a:cxn ang="0">
                  <a:pos x="T12" y="T13"/>
                </a:cxn>
              </a:cxnLst>
              <a:rect l="0" t="0" r="r" b="b"/>
              <a:pathLst>
                <a:path w="20" h="354">
                  <a:moveTo>
                    <a:pt x="10" y="354"/>
                  </a:moveTo>
                  <a:cubicBezTo>
                    <a:pt x="4" y="354"/>
                    <a:pt x="0" y="349"/>
                    <a:pt x="0" y="344"/>
                  </a:cubicBezTo>
                  <a:cubicBezTo>
                    <a:pt x="0" y="10"/>
                    <a:pt x="0" y="10"/>
                    <a:pt x="0" y="10"/>
                  </a:cubicBezTo>
                  <a:cubicBezTo>
                    <a:pt x="0" y="5"/>
                    <a:pt x="4" y="0"/>
                    <a:pt x="10" y="0"/>
                  </a:cubicBezTo>
                  <a:cubicBezTo>
                    <a:pt x="15" y="0"/>
                    <a:pt x="20" y="5"/>
                    <a:pt x="20" y="10"/>
                  </a:cubicBezTo>
                  <a:cubicBezTo>
                    <a:pt x="20" y="344"/>
                    <a:pt x="20" y="344"/>
                    <a:pt x="20" y="344"/>
                  </a:cubicBezTo>
                  <a:cubicBezTo>
                    <a:pt x="20" y="349"/>
                    <a:pt x="15" y="354"/>
                    <a:pt x="10" y="3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5"/>
            <p:cNvSpPr>
              <a:spLocks noEditPoints="1"/>
            </p:cNvSpPr>
            <p:nvPr/>
          </p:nvSpPr>
          <p:spPr bwMode="auto">
            <a:xfrm>
              <a:off x="2231" y="2478"/>
              <a:ext cx="86" cy="83"/>
            </a:xfrm>
            <a:custGeom>
              <a:avLst/>
              <a:gdLst>
                <a:gd name="T0" fmla="*/ 11 w 136"/>
                <a:gd name="T1" fmla="*/ 133 h 133"/>
                <a:gd name="T2" fmla="*/ 11 w 136"/>
                <a:gd name="T3" fmla="*/ 133 h 133"/>
                <a:gd name="T4" fmla="*/ 10 w 136"/>
                <a:gd name="T5" fmla="*/ 133 h 133"/>
                <a:gd name="T6" fmla="*/ 1 w 136"/>
                <a:gd name="T7" fmla="*/ 123 h 133"/>
                <a:gd name="T8" fmla="*/ 32 w 136"/>
                <a:gd name="T9" fmla="*/ 37 h 133"/>
                <a:gd name="T10" fmla="*/ 102 w 136"/>
                <a:gd name="T11" fmla="*/ 0 h 133"/>
                <a:gd name="T12" fmla="*/ 125 w 136"/>
                <a:gd name="T13" fmla="*/ 8 h 133"/>
                <a:gd name="T14" fmla="*/ 130 w 136"/>
                <a:gd name="T15" fmla="*/ 52 h 133"/>
                <a:gd name="T16" fmla="*/ 97 w 136"/>
                <a:gd name="T17" fmla="*/ 101 h 133"/>
                <a:gd name="T18" fmla="*/ 11 w 136"/>
                <a:gd name="T19" fmla="*/ 133 h 133"/>
                <a:gd name="T20" fmla="*/ 102 w 136"/>
                <a:gd name="T21" fmla="*/ 20 h 133"/>
                <a:gd name="T22" fmla="*/ 46 w 136"/>
                <a:gd name="T23" fmla="*/ 51 h 133"/>
                <a:gd name="T24" fmla="*/ 21 w 136"/>
                <a:gd name="T25" fmla="*/ 112 h 133"/>
                <a:gd name="T26" fmla="*/ 83 w 136"/>
                <a:gd name="T27" fmla="*/ 87 h 133"/>
                <a:gd name="T28" fmla="*/ 111 w 136"/>
                <a:gd name="T29" fmla="*/ 45 h 133"/>
                <a:gd name="T30" fmla="*/ 111 w 136"/>
                <a:gd name="T31" fmla="*/ 22 h 133"/>
                <a:gd name="T32" fmla="*/ 102 w 136"/>
                <a:gd name="T33" fmla="*/ 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33">
                  <a:moveTo>
                    <a:pt x="11" y="133"/>
                  </a:moveTo>
                  <a:cubicBezTo>
                    <a:pt x="11" y="133"/>
                    <a:pt x="11" y="133"/>
                    <a:pt x="11" y="133"/>
                  </a:cubicBezTo>
                  <a:cubicBezTo>
                    <a:pt x="10" y="133"/>
                    <a:pt x="10" y="133"/>
                    <a:pt x="10" y="133"/>
                  </a:cubicBezTo>
                  <a:cubicBezTo>
                    <a:pt x="5" y="133"/>
                    <a:pt x="1" y="128"/>
                    <a:pt x="1" y="123"/>
                  </a:cubicBezTo>
                  <a:cubicBezTo>
                    <a:pt x="1" y="121"/>
                    <a:pt x="0" y="69"/>
                    <a:pt x="32" y="37"/>
                  </a:cubicBezTo>
                  <a:cubicBezTo>
                    <a:pt x="55" y="14"/>
                    <a:pt x="82" y="0"/>
                    <a:pt x="102" y="0"/>
                  </a:cubicBezTo>
                  <a:cubicBezTo>
                    <a:pt x="112" y="0"/>
                    <a:pt x="120" y="3"/>
                    <a:pt x="125" y="8"/>
                  </a:cubicBezTo>
                  <a:cubicBezTo>
                    <a:pt x="135" y="18"/>
                    <a:pt x="136" y="33"/>
                    <a:pt x="130" y="52"/>
                  </a:cubicBezTo>
                  <a:cubicBezTo>
                    <a:pt x="124" y="69"/>
                    <a:pt x="112" y="86"/>
                    <a:pt x="97" y="101"/>
                  </a:cubicBezTo>
                  <a:cubicBezTo>
                    <a:pt x="67" y="131"/>
                    <a:pt x="20" y="133"/>
                    <a:pt x="11" y="133"/>
                  </a:cubicBezTo>
                  <a:close/>
                  <a:moveTo>
                    <a:pt x="102" y="20"/>
                  </a:moveTo>
                  <a:cubicBezTo>
                    <a:pt x="90" y="20"/>
                    <a:pt x="68" y="29"/>
                    <a:pt x="46" y="51"/>
                  </a:cubicBezTo>
                  <a:cubicBezTo>
                    <a:pt x="28" y="70"/>
                    <a:pt x="23" y="97"/>
                    <a:pt x="21" y="112"/>
                  </a:cubicBezTo>
                  <a:cubicBezTo>
                    <a:pt x="36" y="111"/>
                    <a:pt x="64" y="106"/>
                    <a:pt x="83" y="87"/>
                  </a:cubicBezTo>
                  <a:cubicBezTo>
                    <a:pt x="96" y="74"/>
                    <a:pt x="106" y="59"/>
                    <a:pt x="111" y="45"/>
                  </a:cubicBezTo>
                  <a:cubicBezTo>
                    <a:pt x="115" y="35"/>
                    <a:pt x="115" y="26"/>
                    <a:pt x="111" y="22"/>
                  </a:cubicBezTo>
                  <a:cubicBezTo>
                    <a:pt x="109" y="21"/>
                    <a:pt x="106" y="20"/>
                    <a:pt x="10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26"/>
            <p:cNvSpPr>
              <a:spLocks noEditPoints="1"/>
            </p:cNvSpPr>
            <p:nvPr/>
          </p:nvSpPr>
          <p:spPr bwMode="auto">
            <a:xfrm>
              <a:off x="2210" y="2298"/>
              <a:ext cx="57" cy="56"/>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20 h 90"/>
                <a:gd name="T12" fmla="*/ 20 w 90"/>
                <a:gd name="T13" fmla="*/ 45 h 90"/>
                <a:gd name="T14" fmla="*/ 45 w 90"/>
                <a:gd name="T15" fmla="*/ 70 h 90"/>
                <a:gd name="T16" fmla="*/ 70 w 90"/>
                <a:gd name="T17" fmla="*/ 45 h 90"/>
                <a:gd name="T18" fmla="*/ 45 w 90"/>
                <a:gd name="T19" fmla="*/ 2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90">
                  <a:moveTo>
                    <a:pt x="45" y="90"/>
                  </a:moveTo>
                  <a:cubicBezTo>
                    <a:pt x="20" y="90"/>
                    <a:pt x="0" y="70"/>
                    <a:pt x="0" y="45"/>
                  </a:cubicBezTo>
                  <a:cubicBezTo>
                    <a:pt x="0" y="20"/>
                    <a:pt x="20" y="0"/>
                    <a:pt x="45" y="0"/>
                  </a:cubicBezTo>
                  <a:cubicBezTo>
                    <a:pt x="70" y="0"/>
                    <a:pt x="90" y="20"/>
                    <a:pt x="90" y="45"/>
                  </a:cubicBezTo>
                  <a:cubicBezTo>
                    <a:pt x="90" y="70"/>
                    <a:pt x="70" y="90"/>
                    <a:pt x="45" y="90"/>
                  </a:cubicBezTo>
                  <a:close/>
                  <a:moveTo>
                    <a:pt x="45" y="20"/>
                  </a:moveTo>
                  <a:cubicBezTo>
                    <a:pt x="31" y="20"/>
                    <a:pt x="20" y="31"/>
                    <a:pt x="20" y="45"/>
                  </a:cubicBezTo>
                  <a:cubicBezTo>
                    <a:pt x="20" y="59"/>
                    <a:pt x="31" y="70"/>
                    <a:pt x="45" y="70"/>
                  </a:cubicBezTo>
                  <a:cubicBezTo>
                    <a:pt x="59" y="70"/>
                    <a:pt x="70" y="59"/>
                    <a:pt x="70" y="45"/>
                  </a:cubicBezTo>
                  <a:cubicBezTo>
                    <a:pt x="70" y="31"/>
                    <a:pt x="59" y="20"/>
                    <a:pt x="4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6" name="Group 199"/>
          <p:cNvGrpSpPr>
            <a:grpSpLocks noChangeAspect="1"/>
          </p:cNvGrpSpPr>
          <p:nvPr/>
        </p:nvGrpSpPr>
        <p:grpSpPr bwMode="auto">
          <a:xfrm>
            <a:off x="6400473" y="2871529"/>
            <a:ext cx="438107" cy="651742"/>
            <a:chOff x="6637" y="2183"/>
            <a:chExt cx="283" cy="421"/>
          </a:xfrm>
          <a:solidFill>
            <a:schemeClr val="accent1"/>
          </a:solidFill>
        </p:grpSpPr>
        <p:sp>
          <p:nvSpPr>
            <p:cNvPr id="67" name="Freeform 200"/>
            <p:cNvSpPr>
              <a:spLocks/>
            </p:cNvSpPr>
            <p:nvPr/>
          </p:nvSpPr>
          <p:spPr bwMode="auto">
            <a:xfrm>
              <a:off x="6776" y="2183"/>
              <a:ext cx="12" cy="421"/>
            </a:xfrm>
            <a:custGeom>
              <a:avLst/>
              <a:gdLst>
                <a:gd name="T0" fmla="*/ 10 w 20"/>
                <a:gd name="T1" fmla="*/ 685 h 685"/>
                <a:gd name="T2" fmla="*/ 0 w 20"/>
                <a:gd name="T3" fmla="*/ 675 h 685"/>
                <a:gd name="T4" fmla="*/ 0 w 20"/>
                <a:gd name="T5" fmla="*/ 10 h 685"/>
                <a:gd name="T6" fmla="*/ 10 w 20"/>
                <a:gd name="T7" fmla="*/ 0 h 685"/>
                <a:gd name="T8" fmla="*/ 20 w 20"/>
                <a:gd name="T9" fmla="*/ 10 h 685"/>
                <a:gd name="T10" fmla="*/ 20 w 20"/>
                <a:gd name="T11" fmla="*/ 675 h 685"/>
                <a:gd name="T12" fmla="*/ 10 w 20"/>
                <a:gd name="T13" fmla="*/ 685 h 685"/>
              </a:gdLst>
              <a:ahLst/>
              <a:cxnLst>
                <a:cxn ang="0">
                  <a:pos x="T0" y="T1"/>
                </a:cxn>
                <a:cxn ang="0">
                  <a:pos x="T2" y="T3"/>
                </a:cxn>
                <a:cxn ang="0">
                  <a:pos x="T4" y="T5"/>
                </a:cxn>
                <a:cxn ang="0">
                  <a:pos x="T6" y="T7"/>
                </a:cxn>
                <a:cxn ang="0">
                  <a:pos x="T8" y="T9"/>
                </a:cxn>
                <a:cxn ang="0">
                  <a:pos x="T10" y="T11"/>
                </a:cxn>
                <a:cxn ang="0">
                  <a:pos x="T12" y="T13"/>
                </a:cxn>
              </a:cxnLst>
              <a:rect l="0" t="0" r="r" b="b"/>
              <a:pathLst>
                <a:path w="20" h="685">
                  <a:moveTo>
                    <a:pt x="10" y="685"/>
                  </a:moveTo>
                  <a:cubicBezTo>
                    <a:pt x="4" y="685"/>
                    <a:pt x="0" y="680"/>
                    <a:pt x="0" y="675"/>
                  </a:cubicBezTo>
                  <a:cubicBezTo>
                    <a:pt x="0" y="10"/>
                    <a:pt x="0" y="10"/>
                    <a:pt x="0" y="10"/>
                  </a:cubicBezTo>
                  <a:cubicBezTo>
                    <a:pt x="0" y="5"/>
                    <a:pt x="4" y="0"/>
                    <a:pt x="10" y="0"/>
                  </a:cubicBezTo>
                  <a:cubicBezTo>
                    <a:pt x="15" y="0"/>
                    <a:pt x="20" y="5"/>
                    <a:pt x="20" y="10"/>
                  </a:cubicBezTo>
                  <a:cubicBezTo>
                    <a:pt x="20" y="675"/>
                    <a:pt x="20" y="675"/>
                    <a:pt x="20" y="675"/>
                  </a:cubicBezTo>
                  <a:cubicBezTo>
                    <a:pt x="20" y="680"/>
                    <a:pt x="15" y="685"/>
                    <a:pt x="10" y="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01"/>
            <p:cNvSpPr>
              <a:spLocks/>
            </p:cNvSpPr>
            <p:nvPr/>
          </p:nvSpPr>
          <p:spPr bwMode="auto">
            <a:xfrm>
              <a:off x="6741" y="2198"/>
              <a:ext cx="48" cy="85"/>
            </a:xfrm>
            <a:custGeom>
              <a:avLst/>
              <a:gdLst>
                <a:gd name="T0" fmla="*/ 66 w 77"/>
                <a:gd name="T1" fmla="*/ 138 h 138"/>
                <a:gd name="T2" fmla="*/ 57 w 77"/>
                <a:gd name="T3" fmla="*/ 132 h 138"/>
                <a:gd name="T4" fmla="*/ 3 w 77"/>
                <a:gd name="T5" fmla="*/ 16 h 138"/>
                <a:gd name="T6" fmla="*/ 7 w 77"/>
                <a:gd name="T7" fmla="*/ 2 h 138"/>
                <a:gd name="T8" fmla="*/ 21 w 77"/>
                <a:gd name="T9" fmla="*/ 7 h 138"/>
                <a:gd name="T10" fmla="*/ 75 w 77"/>
                <a:gd name="T11" fmla="*/ 124 h 138"/>
                <a:gd name="T12" fmla="*/ 70 w 77"/>
                <a:gd name="T13" fmla="*/ 137 h 138"/>
                <a:gd name="T14" fmla="*/ 66 w 77"/>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38">
                  <a:moveTo>
                    <a:pt x="66" y="138"/>
                  </a:moveTo>
                  <a:cubicBezTo>
                    <a:pt x="62" y="138"/>
                    <a:pt x="58" y="136"/>
                    <a:pt x="57" y="132"/>
                  </a:cubicBezTo>
                  <a:cubicBezTo>
                    <a:pt x="3" y="16"/>
                    <a:pt x="3" y="16"/>
                    <a:pt x="3" y="16"/>
                  </a:cubicBezTo>
                  <a:cubicBezTo>
                    <a:pt x="0" y="11"/>
                    <a:pt x="2" y="5"/>
                    <a:pt x="7" y="2"/>
                  </a:cubicBezTo>
                  <a:cubicBezTo>
                    <a:pt x="12" y="0"/>
                    <a:pt x="18" y="2"/>
                    <a:pt x="21" y="7"/>
                  </a:cubicBezTo>
                  <a:cubicBezTo>
                    <a:pt x="75" y="124"/>
                    <a:pt x="75" y="124"/>
                    <a:pt x="75" y="124"/>
                  </a:cubicBezTo>
                  <a:cubicBezTo>
                    <a:pt x="77" y="129"/>
                    <a:pt x="75" y="135"/>
                    <a:pt x="70" y="137"/>
                  </a:cubicBezTo>
                  <a:cubicBezTo>
                    <a:pt x="69" y="138"/>
                    <a:pt x="67" y="138"/>
                    <a:pt x="66"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02"/>
            <p:cNvSpPr>
              <a:spLocks/>
            </p:cNvSpPr>
            <p:nvPr/>
          </p:nvSpPr>
          <p:spPr bwMode="auto">
            <a:xfrm>
              <a:off x="6722" y="2224"/>
              <a:ext cx="67" cy="59"/>
            </a:xfrm>
            <a:custGeom>
              <a:avLst/>
              <a:gdLst>
                <a:gd name="T0" fmla="*/ 96 w 107"/>
                <a:gd name="T1" fmla="*/ 96 h 96"/>
                <a:gd name="T2" fmla="*/ 89 w 107"/>
                <a:gd name="T3" fmla="*/ 94 h 96"/>
                <a:gd name="T4" fmla="*/ 5 w 107"/>
                <a:gd name="T5" fmla="*/ 18 h 96"/>
                <a:gd name="T6" fmla="*/ 4 w 107"/>
                <a:gd name="T7" fmla="*/ 4 h 96"/>
                <a:gd name="T8" fmla="*/ 18 w 107"/>
                <a:gd name="T9" fmla="*/ 3 h 96"/>
                <a:gd name="T10" fmla="*/ 102 w 107"/>
                <a:gd name="T11" fmla="*/ 79 h 96"/>
                <a:gd name="T12" fmla="*/ 103 w 107"/>
                <a:gd name="T13" fmla="*/ 93 h 96"/>
                <a:gd name="T14" fmla="*/ 96 w 107"/>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96">
                  <a:moveTo>
                    <a:pt x="96" y="96"/>
                  </a:moveTo>
                  <a:cubicBezTo>
                    <a:pt x="93" y="96"/>
                    <a:pt x="91" y="95"/>
                    <a:pt x="89" y="94"/>
                  </a:cubicBezTo>
                  <a:cubicBezTo>
                    <a:pt x="5" y="18"/>
                    <a:pt x="5" y="18"/>
                    <a:pt x="5" y="18"/>
                  </a:cubicBezTo>
                  <a:cubicBezTo>
                    <a:pt x="1" y="15"/>
                    <a:pt x="0" y="8"/>
                    <a:pt x="4" y="4"/>
                  </a:cubicBezTo>
                  <a:cubicBezTo>
                    <a:pt x="8" y="0"/>
                    <a:pt x="14" y="0"/>
                    <a:pt x="18" y="3"/>
                  </a:cubicBezTo>
                  <a:cubicBezTo>
                    <a:pt x="102" y="79"/>
                    <a:pt x="102" y="79"/>
                    <a:pt x="102" y="79"/>
                  </a:cubicBezTo>
                  <a:cubicBezTo>
                    <a:pt x="107" y="82"/>
                    <a:pt x="107" y="89"/>
                    <a:pt x="103" y="93"/>
                  </a:cubicBezTo>
                  <a:cubicBezTo>
                    <a:pt x="101" y="95"/>
                    <a:pt x="99" y="96"/>
                    <a:pt x="96"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03"/>
            <p:cNvSpPr>
              <a:spLocks/>
            </p:cNvSpPr>
            <p:nvPr/>
          </p:nvSpPr>
          <p:spPr bwMode="auto">
            <a:xfrm>
              <a:off x="6774" y="2198"/>
              <a:ext cx="48" cy="85"/>
            </a:xfrm>
            <a:custGeom>
              <a:avLst/>
              <a:gdLst>
                <a:gd name="T0" fmla="*/ 12 w 77"/>
                <a:gd name="T1" fmla="*/ 138 h 138"/>
                <a:gd name="T2" fmla="*/ 8 w 77"/>
                <a:gd name="T3" fmla="*/ 137 h 138"/>
                <a:gd name="T4" fmla="*/ 3 w 77"/>
                <a:gd name="T5" fmla="*/ 124 h 138"/>
                <a:gd name="T6" fmla="*/ 57 w 77"/>
                <a:gd name="T7" fmla="*/ 7 h 138"/>
                <a:gd name="T8" fmla="*/ 70 w 77"/>
                <a:gd name="T9" fmla="*/ 2 h 138"/>
                <a:gd name="T10" fmla="*/ 75 w 77"/>
                <a:gd name="T11" fmla="*/ 16 h 138"/>
                <a:gd name="T12" fmla="*/ 21 w 77"/>
                <a:gd name="T13" fmla="*/ 132 h 138"/>
                <a:gd name="T14" fmla="*/ 12 w 77"/>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38">
                  <a:moveTo>
                    <a:pt x="12" y="138"/>
                  </a:moveTo>
                  <a:cubicBezTo>
                    <a:pt x="10" y="138"/>
                    <a:pt x="9" y="138"/>
                    <a:pt x="8" y="137"/>
                  </a:cubicBezTo>
                  <a:cubicBezTo>
                    <a:pt x="3" y="135"/>
                    <a:pt x="0" y="129"/>
                    <a:pt x="3" y="124"/>
                  </a:cubicBezTo>
                  <a:cubicBezTo>
                    <a:pt x="57" y="7"/>
                    <a:pt x="57" y="7"/>
                    <a:pt x="57" y="7"/>
                  </a:cubicBezTo>
                  <a:cubicBezTo>
                    <a:pt x="59" y="2"/>
                    <a:pt x="65" y="0"/>
                    <a:pt x="70" y="2"/>
                  </a:cubicBezTo>
                  <a:cubicBezTo>
                    <a:pt x="75" y="5"/>
                    <a:pt x="77" y="11"/>
                    <a:pt x="75" y="16"/>
                  </a:cubicBezTo>
                  <a:cubicBezTo>
                    <a:pt x="21" y="132"/>
                    <a:pt x="21" y="132"/>
                    <a:pt x="21" y="132"/>
                  </a:cubicBezTo>
                  <a:cubicBezTo>
                    <a:pt x="19" y="136"/>
                    <a:pt x="16" y="138"/>
                    <a:pt x="12"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04"/>
            <p:cNvSpPr>
              <a:spLocks/>
            </p:cNvSpPr>
            <p:nvPr/>
          </p:nvSpPr>
          <p:spPr bwMode="auto">
            <a:xfrm>
              <a:off x="6775" y="2224"/>
              <a:ext cx="66" cy="59"/>
            </a:xfrm>
            <a:custGeom>
              <a:avLst/>
              <a:gdLst>
                <a:gd name="T0" fmla="*/ 11 w 106"/>
                <a:gd name="T1" fmla="*/ 96 h 96"/>
                <a:gd name="T2" fmla="*/ 3 w 106"/>
                <a:gd name="T3" fmla="*/ 93 h 96"/>
                <a:gd name="T4" fmla="*/ 4 w 106"/>
                <a:gd name="T5" fmla="*/ 79 h 96"/>
                <a:gd name="T6" fmla="*/ 88 w 106"/>
                <a:gd name="T7" fmla="*/ 3 h 96"/>
                <a:gd name="T8" fmla="*/ 102 w 106"/>
                <a:gd name="T9" fmla="*/ 4 h 96"/>
                <a:gd name="T10" fmla="*/ 102 w 106"/>
                <a:gd name="T11" fmla="*/ 18 h 96"/>
                <a:gd name="T12" fmla="*/ 17 w 106"/>
                <a:gd name="T13" fmla="*/ 94 h 96"/>
                <a:gd name="T14" fmla="*/ 11 w 106"/>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96">
                  <a:moveTo>
                    <a:pt x="11" y="96"/>
                  </a:moveTo>
                  <a:cubicBezTo>
                    <a:pt x="8" y="96"/>
                    <a:pt x="5" y="95"/>
                    <a:pt x="3" y="93"/>
                  </a:cubicBezTo>
                  <a:cubicBezTo>
                    <a:pt x="0" y="89"/>
                    <a:pt x="0" y="82"/>
                    <a:pt x="4" y="79"/>
                  </a:cubicBezTo>
                  <a:cubicBezTo>
                    <a:pt x="88" y="3"/>
                    <a:pt x="88" y="3"/>
                    <a:pt x="88" y="3"/>
                  </a:cubicBezTo>
                  <a:cubicBezTo>
                    <a:pt x="92" y="0"/>
                    <a:pt x="99" y="0"/>
                    <a:pt x="102" y="4"/>
                  </a:cubicBezTo>
                  <a:cubicBezTo>
                    <a:pt x="106" y="8"/>
                    <a:pt x="106" y="15"/>
                    <a:pt x="102" y="18"/>
                  </a:cubicBezTo>
                  <a:cubicBezTo>
                    <a:pt x="17" y="94"/>
                    <a:pt x="17" y="94"/>
                    <a:pt x="17" y="94"/>
                  </a:cubicBezTo>
                  <a:cubicBezTo>
                    <a:pt x="16" y="95"/>
                    <a:pt x="13" y="96"/>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05"/>
            <p:cNvSpPr>
              <a:spLocks/>
            </p:cNvSpPr>
            <p:nvPr/>
          </p:nvSpPr>
          <p:spPr bwMode="auto">
            <a:xfrm>
              <a:off x="6776" y="2267"/>
              <a:ext cx="119" cy="117"/>
            </a:xfrm>
            <a:custGeom>
              <a:avLst/>
              <a:gdLst>
                <a:gd name="T0" fmla="*/ 11 w 192"/>
                <a:gd name="T1" fmla="*/ 191 h 191"/>
                <a:gd name="T2" fmla="*/ 4 w 192"/>
                <a:gd name="T3" fmla="*/ 188 h 191"/>
                <a:gd name="T4" fmla="*/ 4 w 192"/>
                <a:gd name="T5" fmla="*/ 174 h 191"/>
                <a:gd name="T6" fmla="*/ 174 w 192"/>
                <a:gd name="T7" fmla="*/ 4 h 191"/>
                <a:gd name="T8" fmla="*/ 188 w 192"/>
                <a:gd name="T9" fmla="*/ 4 h 191"/>
                <a:gd name="T10" fmla="*/ 188 w 192"/>
                <a:gd name="T11" fmla="*/ 18 h 191"/>
                <a:gd name="T12" fmla="*/ 18 w 192"/>
                <a:gd name="T13" fmla="*/ 188 h 191"/>
                <a:gd name="T14" fmla="*/ 11 w 192"/>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91">
                  <a:moveTo>
                    <a:pt x="11" y="191"/>
                  </a:moveTo>
                  <a:cubicBezTo>
                    <a:pt x="8" y="191"/>
                    <a:pt x="6" y="190"/>
                    <a:pt x="4" y="188"/>
                  </a:cubicBezTo>
                  <a:cubicBezTo>
                    <a:pt x="0" y="184"/>
                    <a:pt x="0" y="178"/>
                    <a:pt x="4" y="174"/>
                  </a:cubicBezTo>
                  <a:cubicBezTo>
                    <a:pt x="174" y="4"/>
                    <a:pt x="174" y="4"/>
                    <a:pt x="174" y="4"/>
                  </a:cubicBezTo>
                  <a:cubicBezTo>
                    <a:pt x="178" y="0"/>
                    <a:pt x="184" y="0"/>
                    <a:pt x="188" y="4"/>
                  </a:cubicBezTo>
                  <a:cubicBezTo>
                    <a:pt x="192" y="8"/>
                    <a:pt x="192" y="14"/>
                    <a:pt x="188" y="18"/>
                  </a:cubicBezTo>
                  <a:cubicBezTo>
                    <a:pt x="18" y="188"/>
                    <a:pt x="18" y="188"/>
                    <a:pt x="18" y="188"/>
                  </a:cubicBezTo>
                  <a:cubicBezTo>
                    <a:pt x="16" y="190"/>
                    <a:pt x="13" y="191"/>
                    <a:pt x="11"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06"/>
            <p:cNvSpPr>
              <a:spLocks/>
            </p:cNvSpPr>
            <p:nvPr/>
          </p:nvSpPr>
          <p:spPr bwMode="auto">
            <a:xfrm>
              <a:off x="6843" y="2259"/>
              <a:ext cx="31" cy="59"/>
            </a:xfrm>
            <a:custGeom>
              <a:avLst/>
              <a:gdLst>
                <a:gd name="T0" fmla="*/ 11 w 50"/>
                <a:gd name="T1" fmla="*/ 96 h 96"/>
                <a:gd name="T2" fmla="*/ 7 w 50"/>
                <a:gd name="T3" fmla="*/ 96 h 96"/>
                <a:gd name="T4" fmla="*/ 1 w 50"/>
                <a:gd name="T5" fmla="*/ 83 h 96"/>
                <a:gd name="T6" fmla="*/ 29 w 50"/>
                <a:gd name="T7" fmla="*/ 7 h 96"/>
                <a:gd name="T8" fmla="*/ 42 w 50"/>
                <a:gd name="T9" fmla="*/ 2 h 96"/>
                <a:gd name="T10" fmla="*/ 48 w 50"/>
                <a:gd name="T11" fmla="*/ 14 h 96"/>
                <a:gd name="T12" fmla="*/ 20 w 50"/>
                <a:gd name="T13" fmla="*/ 90 h 96"/>
                <a:gd name="T14" fmla="*/ 11 w 50"/>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96">
                  <a:moveTo>
                    <a:pt x="11" y="96"/>
                  </a:moveTo>
                  <a:cubicBezTo>
                    <a:pt x="10" y="96"/>
                    <a:pt x="9" y="96"/>
                    <a:pt x="7" y="96"/>
                  </a:cubicBezTo>
                  <a:cubicBezTo>
                    <a:pt x="2" y="94"/>
                    <a:pt x="0" y="88"/>
                    <a:pt x="1" y="83"/>
                  </a:cubicBezTo>
                  <a:cubicBezTo>
                    <a:pt x="29" y="7"/>
                    <a:pt x="29" y="7"/>
                    <a:pt x="29" y="7"/>
                  </a:cubicBezTo>
                  <a:cubicBezTo>
                    <a:pt x="31" y="2"/>
                    <a:pt x="37" y="0"/>
                    <a:pt x="42" y="2"/>
                  </a:cubicBezTo>
                  <a:cubicBezTo>
                    <a:pt x="47" y="3"/>
                    <a:pt x="50" y="9"/>
                    <a:pt x="48" y="14"/>
                  </a:cubicBezTo>
                  <a:cubicBezTo>
                    <a:pt x="20" y="90"/>
                    <a:pt x="20" y="90"/>
                    <a:pt x="20" y="90"/>
                  </a:cubicBezTo>
                  <a:cubicBezTo>
                    <a:pt x="19" y="94"/>
                    <a:pt x="15" y="96"/>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07"/>
            <p:cNvSpPr>
              <a:spLocks/>
            </p:cNvSpPr>
            <p:nvPr/>
          </p:nvSpPr>
          <p:spPr bwMode="auto">
            <a:xfrm>
              <a:off x="6841" y="2263"/>
              <a:ext cx="15" cy="55"/>
            </a:xfrm>
            <a:custGeom>
              <a:avLst/>
              <a:gdLst>
                <a:gd name="T0" fmla="*/ 14 w 24"/>
                <a:gd name="T1" fmla="*/ 90 h 90"/>
                <a:gd name="T2" fmla="*/ 4 w 24"/>
                <a:gd name="T3" fmla="*/ 81 h 90"/>
                <a:gd name="T4" fmla="*/ 0 w 24"/>
                <a:gd name="T5" fmla="*/ 11 h 90"/>
                <a:gd name="T6" fmla="*/ 9 w 24"/>
                <a:gd name="T7" fmla="*/ 0 h 90"/>
                <a:gd name="T8" fmla="*/ 20 w 24"/>
                <a:gd name="T9" fmla="*/ 9 h 90"/>
                <a:gd name="T10" fmla="*/ 24 w 24"/>
                <a:gd name="T11" fmla="*/ 80 h 90"/>
                <a:gd name="T12" fmla="*/ 14 w 24"/>
                <a:gd name="T13" fmla="*/ 90 h 90"/>
                <a:gd name="T14" fmla="*/ 14 w 24"/>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90">
                  <a:moveTo>
                    <a:pt x="14" y="90"/>
                  </a:moveTo>
                  <a:cubicBezTo>
                    <a:pt x="9" y="90"/>
                    <a:pt x="4" y="86"/>
                    <a:pt x="4" y="81"/>
                  </a:cubicBezTo>
                  <a:cubicBezTo>
                    <a:pt x="0" y="11"/>
                    <a:pt x="0" y="11"/>
                    <a:pt x="0" y="11"/>
                  </a:cubicBezTo>
                  <a:cubicBezTo>
                    <a:pt x="0" y="5"/>
                    <a:pt x="4" y="0"/>
                    <a:pt x="9" y="0"/>
                  </a:cubicBezTo>
                  <a:cubicBezTo>
                    <a:pt x="15" y="0"/>
                    <a:pt x="20" y="4"/>
                    <a:pt x="20" y="9"/>
                  </a:cubicBezTo>
                  <a:cubicBezTo>
                    <a:pt x="24" y="80"/>
                    <a:pt x="24" y="80"/>
                    <a:pt x="24" y="80"/>
                  </a:cubicBezTo>
                  <a:cubicBezTo>
                    <a:pt x="24" y="85"/>
                    <a:pt x="20" y="90"/>
                    <a:pt x="14" y="90"/>
                  </a:cubicBezTo>
                  <a:cubicBezTo>
                    <a:pt x="14" y="90"/>
                    <a:pt x="14" y="90"/>
                    <a:pt x="14"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08"/>
            <p:cNvSpPr>
              <a:spLocks/>
            </p:cNvSpPr>
            <p:nvPr/>
          </p:nvSpPr>
          <p:spPr bwMode="auto">
            <a:xfrm>
              <a:off x="6843" y="2288"/>
              <a:ext cx="60" cy="30"/>
            </a:xfrm>
            <a:custGeom>
              <a:avLst/>
              <a:gdLst>
                <a:gd name="T0" fmla="*/ 11 w 97"/>
                <a:gd name="T1" fmla="*/ 49 h 49"/>
                <a:gd name="T2" fmla="*/ 1 w 97"/>
                <a:gd name="T3" fmla="*/ 43 h 49"/>
                <a:gd name="T4" fmla="*/ 7 w 97"/>
                <a:gd name="T5" fmla="*/ 30 h 49"/>
                <a:gd name="T6" fmla="*/ 83 w 97"/>
                <a:gd name="T7" fmla="*/ 2 h 49"/>
                <a:gd name="T8" fmla="*/ 95 w 97"/>
                <a:gd name="T9" fmla="*/ 8 h 49"/>
                <a:gd name="T10" fmla="*/ 89 w 97"/>
                <a:gd name="T11" fmla="*/ 21 h 49"/>
                <a:gd name="T12" fmla="*/ 14 w 97"/>
                <a:gd name="T13" fmla="*/ 49 h 49"/>
                <a:gd name="T14" fmla="*/ 11 w 97"/>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49">
                  <a:moveTo>
                    <a:pt x="11" y="49"/>
                  </a:moveTo>
                  <a:cubicBezTo>
                    <a:pt x="7" y="49"/>
                    <a:pt x="3" y="47"/>
                    <a:pt x="1" y="43"/>
                  </a:cubicBezTo>
                  <a:cubicBezTo>
                    <a:pt x="0" y="37"/>
                    <a:pt x="2" y="32"/>
                    <a:pt x="7" y="30"/>
                  </a:cubicBezTo>
                  <a:cubicBezTo>
                    <a:pt x="83" y="2"/>
                    <a:pt x="83" y="2"/>
                    <a:pt x="83" y="2"/>
                  </a:cubicBezTo>
                  <a:cubicBezTo>
                    <a:pt x="88" y="0"/>
                    <a:pt x="94" y="3"/>
                    <a:pt x="95" y="8"/>
                  </a:cubicBezTo>
                  <a:cubicBezTo>
                    <a:pt x="97" y="13"/>
                    <a:pt x="95" y="19"/>
                    <a:pt x="89" y="21"/>
                  </a:cubicBezTo>
                  <a:cubicBezTo>
                    <a:pt x="14" y="49"/>
                    <a:pt x="14" y="49"/>
                    <a:pt x="14" y="49"/>
                  </a:cubicBezTo>
                  <a:cubicBezTo>
                    <a:pt x="13" y="49"/>
                    <a:pt x="12" y="49"/>
                    <a:pt x="1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09"/>
            <p:cNvSpPr>
              <a:spLocks/>
            </p:cNvSpPr>
            <p:nvPr/>
          </p:nvSpPr>
          <p:spPr bwMode="auto">
            <a:xfrm>
              <a:off x="6844" y="2306"/>
              <a:ext cx="55" cy="14"/>
            </a:xfrm>
            <a:custGeom>
              <a:avLst/>
              <a:gdLst>
                <a:gd name="T0" fmla="*/ 80 w 90"/>
                <a:gd name="T1" fmla="*/ 24 h 24"/>
                <a:gd name="T2" fmla="*/ 79 w 90"/>
                <a:gd name="T3" fmla="*/ 24 h 24"/>
                <a:gd name="T4" fmla="*/ 9 w 90"/>
                <a:gd name="T5" fmla="*/ 20 h 24"/>
                <a:gd name="T6" fmla="*/ 0 w 90"/>
                <a:gd name="T7" fmla="*/ 10 h 24"/>
                <a:gd name="T8" fmla="*/ 10 w 90"/>
                <a:gd name="T9" fmla="*/ 0 h 24"/>
                <a:gd name="T10" fmla="*/ 81 w 90"/>
                <a:gd name="T11" fmla="*/ 4 h 24"/>
                <a:gd name="T12" fmla="*/ 90 w 90"/>
                <a:gd name="T13" fmla="*/ 15 h 24"/>
                <a:gd name="T14" fmla="*/ 80 w 90"/>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24">
                  <a:moveTo>
                    <a:pt x="80" y="24"/>
                  </a:moveTo>
                  <a:cubicBezTo>
                    <a:pt x="80" y="24"/>
                    <a:pt x="80" y="24"/>
                    <a:pt x="79" y="24"/>
                  </a:cubicBezTo>
                  <a:cubicBezTo>
                    <a:pt x="9" y="20"/>
                    <a:pt x="9" y="20"/>
                    <a:pt x="9" y="20"/>
                  </a:cubicBezTo>
                  <a:cubicBezTo>
                    <a:pt x="4" y="20"/>
                    <a:pt x="0" y="15"/>
                    <a:pt x="0" y="10"/>
                  </a:cubicBezTo>
                  <a:cubicBezTo>
                    <a:pt x="0" y="4"/>
                    <a:pt x="5" y="0"/>
                    <a:pt x="10" y="0"/>
                  </a:cubicBezTo>
                  <a:cubicBezTo>
                    <a:pt x="81" y="4"/>
                    <a:pt x="81" y="4"/>
                    <a:pt x="81" y="4"/>
                  </a:cubicBezTo>
                  <a:cubicBezTo>
                    <a:pt x="86" y="4"/>
                    <a:pt x="90" y="9"/>
                    <a:pt x="90" y="15"/>
                  </a:cubicBezTo>
                  <a:cubicBezTo>
                    <a:pt x="90" y="20"/>
                    <a:pt x="85" y="24"/>
                    <a:pt x="8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10"/>
            <p:cNvSpPr>
              <a:spLocks/>
            </p:cNvSpPr>
            <p:nvPr/>
          </p:nvSpPr>
          <p:spPr bwMode="auto">
            <a:xfrm>
              <a:off x="6671" y="2267"/>
              <a:ext cx="119" cy="117"/>
            </a:xfrm>
            <a:custGeom>
              <a:avLst/>
              <a:gdLst>
                <a:gd name="T0" fmla="*/ 181 w 192"/>
                <a:gd name="T1" fmla="*/ 191 h 191"/>
                <a:gd name="T2" fmla="*/ 174 w 192"/>
                <a:gd name="T3" fmla="*/ 188 h 191"/>
                <a:gd name="T4" fmla="*/ 4 w 192"/>
                <a:gd name="T5" fmla="*/ 18 h 191"/>
                <a:gd name="T6" fmla="*/ 4 w 192"/>
                <a:gd name="T7" fmla="*/ 4 h 191"/>
                <a:gd name="T8" fmla="*/ 18 w 192"/>
                <a:gd name="T9" fmla="*/ 4 h 191"/>
                <a:gd name="T10" fmla="*/ 188 w 192"/>
                <a:gd name="T11" fmla="*/ 174 h 191"/>
                <a:gd name="T12" fmla="*/ 188 w 192"/>
                <a:gd name="T13" fmla="*/ 188 h 191"/>
                <a:gd name="T14" fmla="*/ 181 w 192"/>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91">
                  <a:moveTo>
                    <a:pt x="181" y="191"/>
                  </a:moveTo>
                  <a:cubicBezTo>
                    <a:pt x="178" y="191"/>
                    <a:pt x="176" y="190"/>
                    <a:pt x="174" y="188"/>
                  </a:cubicBezTo>
                  <a:cubicBezTo>
                    <a:pt x="4" y="18"/>
                    <a:pt x="4" y="18"/>
                    <a:pt x="4" y="18"/>
                  </a:cubicBezTo>
                  <a:cubicBezTo>
                    <a:pt x="0" y="14"/>
                    <a:pt x="0" y="8"/>
                    <a:pt x="4" y="4"/>
                  </a:cubicBezTo>
                  <a:cubicBezTo>
                    <a:pt x="7" y="0"/>
                    <a:pt x="14" y="0"/>
                    <a:pt x="18" y="4"/>
                  </a:cubicBezTo>
                  <a:cubicBezTo>
                    <a:pt x="188" y="174"/>
                    <a:pt x="188" y="174"/>
                    <a:pt x="188" y="174"/>
                  </a:cubicBezTo>
                  <a:cubicBezTo>
                    <a:pt x="192" y="178"/>
                    <a:pt x="192" y="184"/>
                    <a:pt x="188" y="188"/>
                  </a:cubicBezTo>
                  <a:cubicBezTo>
                    <a:pt x="186" y="190"/>
                    <a:pt x="183" y="191"/>
                    <a:pt x="181"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11"/>
            <p:cNvSpPr>
              <a:spLocks/>
            </p:cNvSpPr>
            <p:nvPr/>
          </p:nvSpPr>
          <p:spPr bwMode="auto">
            <a:xfrm>
              <a:off x="6692" y="2259"/>
              <a:ext cx="31" cy="59"/>
            </a:xfrm>
            <a:custGeom>
              <a:avLst/>
              <a:gdLst>
                <a:gd name="T0" fmla="*/ 39 w 50"/>
                <a:gd name="T1" fmla="*/ 96 h 96"/>
                <a:gd name="T2" fmla="*/ 30 w 50"/>
                <a:gd name="T3" fmla="*/ 90 h 96"/>
                <a:gd name="T4" fmla="*/ 2 w 50"/>
                <a:gd name="T5" fmla="*/ 14 h 96"/>
                <a:gd name="T6" fmla="*/ 8 w 50"/>
                <a:gd name="T7" fmla="*/ 2 h 96"/>
                <a:gd name="T8" fmla="*/ 21 w 50"/>
                <a:gd name="T9" fmla="*/ 7 h 96"/>
                <a:gd name="T10" fmla="*/ 48 w 50"/>
                <a:gd name="T11" fmla="*/ 83 h 96"/>
                <a:gd name="T12" fmla="*/ 42 w 50"/>
                <a:gd name="T13" fmla="*/ 96 h 96"/>
                <a:gd name="T14" fmla="*/ 39 w 50"/>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96">
                  <a:moveTo>
                    <a:pt x="39" y="96"/>
                  </a:moveTo>
                  <a:cubicBezTo>
                    <a:pt x="35" y="96"/>
                    <a:pt x="31" y="94"/>
                    <a:pt x="30" y="90"/>
                  </a:cubicBezTo>
                  <a:cubicBezTo>
                    <a:pt x="2" y="14"/>
                    <a:pt x="2" y="14"/>
                    <a:pt x="2" y="14"/>
                  </a:cubicBezTo>
                  <a:cubicBezTo>
                    <a:pt x="0" y="9"/>
                    <a:pt x="3" y="3"/>
                    <a:pt x="8" y="2"/>
                  </a:cubicBezTo>
                  <a:cubicBezTo>
                    <a:pt x="13" y="0"/>
                    <a:pt x="19" y="2"/>
                    <a:pt x="21" y="7"/>
                  </a:cubicBezTo>
                  <a:cubicBezTo>
                    <a:pt x="48" y="83"/>
                    <a:pt x="48" y="83"/>
                    <a:pt x="48" y="83"/>
                  </a:cubicBezTo>
                  <a:cubicBezTo>
                    <a:pt x="50" y="88"/>
                    <a:pt x="48" y="94"/>
                    <a:pt x="42" y="96"/>
                  </a:cubicBezTo>
                  <a:cubicBezTo>
                    <a:pt x="41" y="96"/>
                    <a:pt x="40" y="96"/>
                    <a:pt x="3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12"/>
            <p:cNvSpPr>
              <a:spLocks/>
            </p:cNvSpPr>
            <p:nvPr/>
          </p:nvSpPr>
          <p:spPr bwMode="auto">
            <a:xfrm>
              <a:off x="6710" y="2263"/>
              <a:ext cx="15" cy="55"/>
            </a:xfrm>
            <a:custGeom>
              <a:avLst/>
              <a:gdLst>
                <a:gd name="T0" fmla="*/ 10 w 24"/>
                <a:gd name="T1" fmla="*/ 90 h 90"/>
                <a:gd name="T2" fmla="*/ 9 w 24"/>
                <a:gd name="T3" fmla="*/ 90 h 90"/>
                <a:gd name="T4" fmla="*/ 0 w 24"/>
                <a:gd name="T5" fmla="*/ 80 h 90"/>
                <a:gd name="T6" fmla="*/ 4 w 24"/>
                <a:gd name="T7" fmla="*/ 9 h 90"/>
                <a:gd name="T8" fmla="*/ 15 w 24"/>
                <a:gd name="T9" fmla="*/ 0 h 90"/>
                <a:gd name="T10" fmla="*/ 24 w 24"/>
                <a:gd name="T11" fmla="*/ 11 h 90"/>
                <a:gd name="T12" fmla="*/ 20 w 24"/>
                <a:gd name="T13" fmla="*/ 81 h 90"/>
                <a:gd name="T14" fmla="*/ 10 w 24"/>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90">
                  <a:moveTo>
                    <a:pt x="10" y="90"/>
                  </a:moveTo>
                  <a:cubicBezTo>
                    <a:pt x="10" y="90"/>
                    <a:pt x="10" y="90"/>
                    <a:pt x="9" y="90"/>
                  </a:cubicBezTo>
                  <a:cubicBezTo>
                    <a:pt x="4" y="90"/>
                    <a:pt x="0" y="85"/>
                    <a:pt x="0" y="80"/>
                  </a:cubicBezTo>
                  <a:cubicBezTo>
                    <a:pt x="4" y="9"/>
                    <a:pt x="4" y="9"/>
                    <a:pt x="4" y="9"/>
                  </a:cubicBezTo>
                  <a:cubicBezTo>
                    <a:pt x="4" y="4"/>
                    <a:pt x="9" y="0"/>
                    <a:pt x="15" y="0"/>
                  </a:cubicBezTo>
                  <a:cubicBezTo>
                    <a:pt x="20" y="0"/>
                    <a:pt x="24" y="5"/>
                    <a:pt x="24" y="11"/>
                  </a:cubicBezTo>
                  <a:cubicBezTo>
                    <a:pt x="20" y="81"/>
                    <a:pt x="20" y="81"/>
                    <a:pt x="20" y="81"/>
                  </a:cubicBezTo>
                  <a:cubicBezTo>
                    <a:pt x="20" y="86"/>
                    <a:pt x="15" y="90"/>
                    <a:pt x="10"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213"/>
            <p:cNvSpPr>
              <a:spLocks/>
            </p:cNvSpPr>
            <p:nvPr/>
          </p:nvSpPr>
          <p:spPr bwMode="auto">
            <a:xfrm>
              <a:off x="6663" y="2288"/>
              <a:ext cx="60" cy="30"/>
            </a:xfrm>
            <a:custGeom>
              <a:avLst/>
              <a:gdLst>
                <a:gd name="T0" fmla="*/ 86 w 97"/>
                <a:gd name="T1" fmla="*/ 49 h 49"/>
                <a:gd name="T2" fmla="*/ 83 w 97"/>
                <a:gd name="T3" fmla="*/ 49 h 49"/>
                <a:gd name="T4" fmla="*/ 7 w 97"/>
                <a:gd name="T5" fmla="*/ 21 h 49"/>
                <a:gd name="T6" fmla="*/ 1 w 97"/>
                <a:gd name="T7" fmla="*/ 8 h 49"/>
                <a:gd name="T8" fmla="*/ 14 w 97"/>
                <a:gd name="T9" fmla="*/ 2 h 49"/>
                <a:gd name="T10" fmla="*/ 89 w 97"/>
                <a:gd name="T11" fmla="*/ 30 h 49"/>
                <a:gd name="T12" fmla="*/ 95 w 97"/>
                <a:gd name="T13" fmla="*/ 43 h 49"/>
                <a:gd name="T14" fmla="*/ 86 w 97"/>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49">
                  <a:moveTo>
                    <a:pt x="86" y="49"/>
                  </a:moveTo>
                  <a:cubicBezTo>
                    <a:pt x="85" y="49"/>
                    <a:pt x="84" y="49"/>
                    <a:pt x="83" y="49"/>
                  </a:cubicBezTo>
                  <a:cubicBezTo>
                    <a:pt x="7" y="21"/>
                    <a:pt x="7" y="21"/>
                    <a:pt x="7" y="21"/>
                  </a:cubicBezTo>
                  <a:cubicBezTo>
                    <a:pt x="2" y="19"/>
                    <a:pt x="0" y="13"/>
                    <a:pt x="1" y="8"/>
                  </a:cubicBezTo>
                  <a:cubicBezTo>
                    <a:pt x="3" y="3"/>
                    <a:pt x="9" y="0"/>
                    <a:pt x="14" y="2"/>
                  </a:cubicBezTo>
                  <a:cubicBezTo>
                    <a:pt x="89" y="30"/>
                    <a:pt x="89" y="30"/>
                    <a:pt x="89" y="30"/>
                  </a:cubicBezTo>
                  <a:cubicBezTo>
                    <a:pt x="95" y="32"/>
                    <a:pt x="97" y="37"/>
                    <a:pt x="95" y="43"/>
                  </a:cubicBezTo>
                  <a:cubicBezTo>
                    <a:pt x="94" y="47"/>
                    <a:pt x="90" y="49"/>
                    <a:pt x="8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14"/>
            <p:cNvSpPr>
              <a:spLocks/>
            </p:cNvSpPr>
            <p:nvPr/>
          </p:nvSpPr>
          <p:spPr bwMode="auto">
            <a:xfrm>
              <a:off x="6667" y="2306"/>
              <a:ext cx="55" cy="14"/>
            </a:xfrm>
            <a:custGeom>
              <a:avLst/>
              <a:gdLst>
                <a:gd name="T0" fmla="*/ 10 w 90"/>
                <a:gd name="T1" fmla="*/ 24 h 24"/>
                <a:gd name="T2" fmla="*/ 0 w 90"/>
                <a:gd name="T3" fmla="*/ 15 h 24"/>
                <a:gd name="T4" fmla="*/ 9 w 90"/>
                <a:gd name="T5" fmla="*/ 4 h 24"/>
                <a:gd name="T6" fmla="*/ 79 w 90"/>
                <a:gd name="T7" fmla="*/ 0 h 24"/>
                <a:gd name="T8" fmla="*/ 90 w 90"/>
                <a:gd name="T9" fmla="*/ 10 h 24"/>
                <a:gd name="T10" fmla="*/ 81 w 90"/>
                <a:gd name="T11" fmla="*/ 20 h 24"/>
                <a:gd name="T12" fmla="*/ 10 w 90"/>
                <a:gd name="T13" fmla="*/ 24 h 24"/>
                <a:gd name="T14" fmla="*/ 10 w 90"/>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24">
                  <a:moveTo>
                    <a:pt x="10" y="24"/>
                  </a:moveTo>
                  <a:cubicBezTo>
                    <a:pt x="5" y="24"/>
                    <a:pt x="0" y="20"/>
                    <a:pt x="0" y="15"/>
                  </a:cubicBezTo>
                  <a:cubicBezTo>
                    <a:pt x="0" y="9"/>
                    <a:pt x="4" y="4"/>
                    <a:pt x="9" y="4"/>
                  </a:cubicBezTo>
                  <a:cubicBezTo>
                    <a:pt x="79" y="0"/>
                    <a:pt x="79" y="0"/>
                    <a:pt x="79" y="0"/>
                  </a:cubicBezTo>
                  <a:cubicBezTo>
                    <a:pt x="85" y="0"/>
                    <a:pt x="90" y="4"/>
                    <a:pt x="90" y="10"/>
                  </a:cubicBezTo>
                  <a:cubicBezTo>
                    <a:pt x="90" y="15"/>
                    <a:pt x="86" y="20"/>
                    <a:pt x="81" y="20"/>
                  </a:cubicBezTo>
                  <a:cubicBezTo>
                    <a:pt x="10" y="24"/>
                    <a:pt x="10" y="24"/>
                    <a:pt x="10" y="24"/>
                  </a:cubicBezTo>
                  <a:cubicBezTo>
                    <a:pt x="10" y="24"/>
                    <a:pt x="10" y="24"/>
                    <a:pt x="1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15"/>
            <p:cNvSpPr>
              <a:spLocks noEditPoints="1"/>
            </p:cNvSpPr>
            <p:nvPr/>
          </p:nvSpPr>
          <p:spPr bwMode="auto">
            <a:xfrm>
              <a:off x="6638" y="2454"/>
              <a:ext cx="150" cy="149"/>
            </a:xfrm>
            <a:custGeom>
              <a:avLst/>
              <a:gdLst>
                <a:gd name="T0" fmla="*/ 233 w 243"/>
                <a:gd name="T1" fmla="*/ 243 h 243"/>
                <a:gd name="T2" fmla="*/ 232 w 243"/>
                <a:gd name="T3" fmla="*/ 243 h 243"/>
                <a:gd name="T4" fmla="*/ 74 w 243"/>
                <a:gd name="T5" fmla="*/ 169 h 243"/>
                <a:gd name="T6" fmla="*/ 0 w 243"/>
                <a:gd name="T7" fmla="*/ 11 h 243"/>
                <a:gd name="T8" fmla="*/ 3 w 243"/>
                <a:gd name="T9" fmla="*/ 3 h 243"/>
                <a:gd name="T10" fmla="*/ 11 w 243"/>
                <a:gd name="T11" fmla="*/ 0 h 243"/>
                <a:gd name="T12" fmla="*/ 169 w 243"/>
                <a:gd name="T13" fmla="*/ 74 h 243"/>
                <a:gd name="T14" fmla="*/ 243 w 243"/>
                <a:gd name="T15" fmla="*/ 232 h 243"/>
                <a:gd name="T16" fmla="*/ 240 w 243"/>
                <a:gd name="T17" fmla="*/ 240 h 243"/>
                <a:gd name="T18" fmla="*/ 233 w 243"/>
                <a:gd name="T19" fmla="*/ 243 h 243"/>
                <a:gd name="T20" fmla="*/ 22 w 243"/>
                <a:gd name="T21" fmla="*/ 22 h 243"/>
                <a:gd name="T22" fmla="*/ 88 w 243"/>
                <a:gd name="T23" fmla="*/ 155 h 243"/>
                <a:gd name="T24" fmla="*/ 221 w 243"/>
                <a:gd name="T25" fmla="*/ 221 h 243"/>
                <a:gd name="T26" fmla="*/ 155 w 243"/>
                <a:gd name="T27" fmla="*/ 88 h 243"/>
                <a:gd name="T28" fmla="*/ 22 w 243"/>
                <a:gd name="T29" fmla="*/ 2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3" h="243">
                  <a:moveTo>
                    <a:pt x="233" y="243"/>
                  </a:moveTo>
                  <a:cubicBezTo>
                    <a:pt x="232" y="243"/>
                    <a:pt x="232" y="243"/>
                    <a:pt x="232" y="243"/>
                  </a:cubicBezTo>
                  <a:cubicBezTo>
                    <a:pt x="228" y="242"/>
                    <a:pt x="137" y="232"/>
                    <a:pt x="74" y="169"/>
                  </a:cubicBezTo>
                  <a:cubicBezTo>
                    <a:pt x="11" y="106"/>
                    <a:pt x="1" y="15"/>
                    <a:pt x="0" y="11"/>
                  </a:cubicBezTo>
                  <a:cubicBezTo>
                    <a:pt x="0" y="8"/>
                    <a:pt x="1" y="5"/>
                    <a:pt x="3" y="3"/>
                  </a:cubicBezTo>
                  <a:cubicBezTo>
                    <a:pt x="5" y="1"/>
                    <a:pt x="8" y="0"/>
                    <a:pt x="11" y="0"/>
                  </a:cubicBezTo>
                  <a:cubicBezTo>
                    <a:pt x="15" y="1"/>
                    <a:pt x="106" y="11"/>
                    <a:pt x="169" y="74"/>
                  </a:cubicBezTo>
                  <a:cubicBezTo>
                    <a:pt x="232" y="137"/>
                    <a:pt x="242" y="228"/>
                    <a:pt x="243" y="232"/>
                  </a:cubicBezTo>
                  <a:cubicBezTo>
                    <a:pt x="243" y="235"/>
                    <a:pt x="242" y="238"/>
                    <a:pt x="240" y="240"/>
                  </a:cubicBezTo>
                  <a:cubicBezTo>
                    <a:pt x="238" y="242"/>
                    <a:pt x="235" y="243"/>
                    <a:pt x="233" y="243"/>
                  </a:cubicBezTo>
                  <a:close/>
                  <a:moveTo>
                    <a:pt x="22" y="22"/>
                  </a:moveTo>
                  <a:cubicBezTo>
                    <a:pt x="27" y="49"/>
                    <a:pt x="43" y="110"/>
                    <a:pt x="88" y="155"/>
                  </a:cubicBezTo>
                  <a:cubicBezTo>
                    <a:pt x="133" y="200"/>
                    <a:pt x="194" y="216"/>
                    <a:pt x="221" y="221"/>
                  </a:cubicBezTo>
                  <a:cubicBezTo>
                    <a:pt x="216" y="194"/>
                    <a:pt x="200" y="133"/>
                    <a:pt x="155" y="88"/>
                  </a:cubicBezTo>
                  <a:cubicBezTo>
                    <a:pt x="110" y="43"/>
                    <a:pt x="49" y="27"/>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16"/>
            <p:cNvSpPr>
              <a:spLocks/>
            </p:cNvSpPr>
            <p:nvPr/>
          </p:nvSpPr>
          <p:spPr bwMode="auto">
            <a:xfrm>
              <a:off x="6637" y="2454"/>
              <a:ext cx="152" cy="149"/>
            </a:xfrm>
            <a:custGeom>
              <a:avLst/>
              <a:gdLst>
                <a:gd name="T0" fmla="*/ 234 w 245"/>
                <a:gd name="T1" fmla="*/ 244 h 244"/>
                <a:gd name="T2" fmla="*/ 227 w 245"/>
                <a:gd name="T3" fmla="*/ 241 h 244"/>
                <a:gd name="T4" fmla="*/ 4 w 245"/>
                <a:gd name="T5" fmla="*/ 18 h 244"/>
                <a:gd name="T6" fmla="*/ 4 w 245"/>
                <a:gd name="T7" fmla="*/ 4 h 244"/>
                <a:gd name="T8" fmla="*/ 18 w 245"/>
                <a:gd name="T9" fmla="*/ 4 h 244"/>
                <a:gd name="T10" fmla="*/ 241 w 245"/>
                <a:gd name="T11" fmla="*/ 227 h 244"/>
                <a:gd name="T12" fmla="*/ 241 w 245"/>
                <a:gd name="T13" fmla="*/ 241 h 244"/>
                <a:gd name="T14" fmla="*/ 234 w 245"/>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244">
                  <a:moveTo>
                    <a:pt x="234" y="244"/>
                  </a:moveTo>
                  <a:cubicBezTo>
                    <a:pt x="231" y="244"/>
                    <a:pt x="229" y="243"/>
                    <a:pt x="227" y="241"/>
                  </a:cubicBezTo>
                  <a:cubicBezTo>
                    <a:pt x="4" y="18"/>
                    <a:pt x="4" y="18"/>
                    <a:pt x="4" y="18"/>
                  </a:cubicBezTo>
                  <a:cubicBezTo>
                    <a:pt x="0" y="15"/>
                    <a:pt x="0" y="8"/>
                    <a:pt x="4" y="4"/>
                  </a:cubicBezTo>
                  <a:cubicBezTo>
                    <a:pt x="8" y="0"/>
                    <a:pt x="14" y="0"/>
                    <a:pt x="18" y="4"/>
                  </a:cubicBezTo>
                  <a:cubicBezTo>
                    <a:pt x="241" y="227"/>
                    <a:pt x="241" y="227"/>
                    <a:pt x="241" y="227"/>
                  </a:cubicBezTo>
                  <a:cubicBezTo>
                    <a:pt x="245" y="231"/>
                    <a:pt x="245" y="237"/>
                    <a:pt x="241" y="241"/>
                  </a:cubicBezTo>
                  <a:cubicBezTo>
                    <a:pt x="239" y="243"/>
                    <a:pt x="236" y="244"/>
                    <a:pt x="234"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17"/>
            <p:cNvSpPr>
              <a:spLocks/>
            </p:cNvSpPr>
            <p:nvPr/>
          </p:nvSpPr>
          <p:spPr bwMode="auto">
            <a:xfrm>
              <a:off x="6656" y="2511"/>
              <a:ext cx="61" cy="22"/>
            </a:xfrm>
            <a:custGeom>
              <a:avLst/>
              <a:gdLst>
                <a:gd name="T0" fmla="*/ 89 w 100"/>
                <a:gd name="T1" fmla="*/ 35 h 35"/>
                <a:gd name="T2" fmla="*/ 87 w 100"/>
                <a:gd name="T3" fmla="*/ 35 h 35"/>
                <a:gd name="T4" fmla="*/ 9 w 100"/>
                <a:gd name="T5" fmla="*/ 21 h 35"/>
                <a:gd name="T6" fmla="*/ 1 w 100"/>
                <a:gd name="T7" fmla="*/ 9 h 35"/>
                <a:gd name="T8" fmla="*/ 12 w 100"/>
                <a:gd name="T9" fmla="*/ 1 h 35"/>
                <a:gd name="T10" fmla="*/ 91 w 100"/>
                <a:gd name="T11" fmla="*/ 15 h 35"/>
                <a:gd name="T12" fmla="*/ 99 w 100"/>
                <a:gd name="T13" fmla="*/ 27 h 35"/>
                <a:gd name="T14" fmla="*/ 89 w 100"/>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35">
                  <a:moveTo>
                    <a:pt x="89" y="35"/>
                  </a:moveTo>
                  <a:cubicBezTo>
                    <a:pt x="89" y="35"/>
                    <a:pt x="88" y="35"/>
                    <a:pt x="87" y="35"/>
                  </a:cubicBezTo>
                  <a:cubicBezTo>
                    <a:pt x="9" y="21"/>
                    <a:pt x="9" y="21"/>
                    <a:pt x="9" y="21"/>
                  </a:cubicBezTo>
                  <a:cubicBezTo>
                    <a:pt x="3" y="20"/>
                    <a:pt x="0" y="15"/>
                    <a:pt x="1" y="9"/>
                  </a:cubicBezTo>
                  <a:cubicBezTo>
                    <a:pt x="2" y="4"/>
                    <a:pt x="7" y="0"/>
                    <a:pt x="12" y="1"/>
                  </a:cubicBezTo>
                  <a:cubicBezTo>
                    <a:pt x="91" y="15"/>
                    <a:pt x="91" y="15"/>
                    <a:pt x="91" y="15"/>
                  </a:cubicBezTo>
                  <a:cubicBezTo>
                    <a:pt x="96" y="16"/>
                    <a:pt x="100" y="22"/>
                    <a:pt x="99" y="27"/>
                  </a:cubicBezTo>
                  <a:cubicBezTo>
                    <a:pt x="98" y="32"/>
                    <a:pt x="94" y="35"/>
                    <a:pt x="8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18"/>
            <p:cNvSpPr>
              <a:spLocks/>
            </p:cNvSpPr>
            <p:nvPr/>
          </p:nvSpPr>
          <p:spPr bwMode="auto">
            <a:xfrm>
              <a:off x="6732" y="2497"/>
              <a:ext cx="19" cy="70"/>
            </a:xfrm>
            <a:custGeom>
              <a:avLst/>
              <a:gdLst>
                <a:gd name="T0" fmla="*/ 21 w 31"/>
                <a:gd name="T1" fmla="*/ 113 h 113"/>
                <a:gd name="T2" fmla="*/ 11 w 31"/>
                <a:gd name="T3" fmla="*/ 104 h 113"/>
                <a:gd name="T4" fmla="*/ 0 w 31"/>
                <a:gd name="T5" fmla="*/ 12 h 113"/>
                <a:gd name="T6" fmla="*/ 9 w 31"/>
                <a:gd name="T7" fmla="*/ 1 h 113"/>
                <a:gd name="T8" fmla="*/ 20 w 31"/>
                <a:gd name="T9" fmla="*/ 10 h 113"/>
                <a:gd name="T10" fmla="*/ 31 w 31"/>
                <a:gd name="T11" fmla="*/ 102 h 113"/>
                <a:gd name="T12" fmla="*/ 22 w 31"/>
                <a:gd name="T13" fmla="*/ 113 h 113"/>
                <a:gd name="T14" fmla="*/ 21 w 31"/>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13">
                  <a:moveTo>
                    <a:pt x="21" y="113"/>
                  </a:moveTo>
                  <a:cubicBezTo>
                    <a:pt x="16" y="113"/>
                    <a:pt x="11" y="109"/>
                    <a:pt x="11" y="104"/>
                  </a:cubicBezTo>
                  <a:cubicBezTo>
                    <a:pt x="0" y="12"/>
                    <a:pt x="0" y="12"/>
                    <a:pt x="0" y="12"/>
                  </a:cubicBezTo>
                  <a:cubicBezTo>
                    <a:pt x="0" y="7"/>
                    <a:pt x="4" y="2"/>
                    <a:pt x="9" y="1"/>
                  </a:cubicBezTo>
                  <a:cubicBezTo>
                    <a:pt x="15" y="0"/>
                    <a:pt x="19" y="4"/>
                    <a:pt x="20" y="10"/>
                  </a:cubicBezTo>
                  <a:cubicBezTo>
                    <a:pt x="31" y="102"/>
                    <a:pt x="31" y="102"/>
                    <a:pt x="31" y="102"/>
                  </a:cubicBezTo>
                  <a:cubicBezTo>
                    <a:pt x="31" y="107"/>
                    <a:pt x="27" y="112"/>
                    <a:pt x="22" y="113"/>
                  </a:cubicBezTo>
                  <a:cubicBezTo>
                    <a:pt x="22" y="113"/>
                    <a:pt x="21" y="113"/>
                    <a:pt x="21"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19"/>
            <p:cNvSpPr>
              <a:spLocks noEditPoints="1"/>
            </p:cNvSpPr>
            <p:nvPr/>
          </p:nvSpPr>
          <p:spPr bwMode="auto">
            <a:xfrm>
              <a:off x="6776" y="2460"/>
              <a:ext cx="144" cy="143"/>
            </a:xfrm>
            <a:custGeom>
              <a:avLst/>
              <a:gdLst>
                <a:gd name="T0" fmla="*/ 10 w 233"/>
                <a:gd name="T1" fmla="*/ 234 h 234"/>
                <a:gd name="T2" fmla="*/ 3 w 233"/>
                <a:gd name="T3" fmla="*/ 231 h 234"/>
                <a:gd name="T4" fmla="*/ 0 w 233"/>
                <a:gd name="T5" fmla="*/ 223 h 234"/>
                <a:gd name="T6" fmla="*/ 70 w 233"/>
                <a:gd name="T7" fmla="*/ 71 h 234"/>
                <a:gd name="T8" fmla="*/ 222 w 233"/>
                <a:gd name="T9" fmla="*/ 1 h 234"/>
                <a:gd name="T10" fmla="*/ 230 w 233"/>
                <a:gd name="T11" fmla="*/ 4 h 234"/>
                <a:gd name="T12" fmla="*/ 233 w 233"/>
                <a:gd name="T13" fmla="*/ 12 h 234"/>
                <a:gd name="T14" fmla="*/ 162 w 233"/>
                <a:gd name="T15" fmla="*/ 163 h 234"/>
                <a:gd name="T16" fmla="*/ 11 w 233"/>
                <a:gd name="T17" fmla="*/ 234 h 234"/>
                <a:gd name="T18" fmla="*/ 10 w 233"/>
                <a:gd name="T19" fmla="*/ 234 h 234"/>
                <a:gd name="T20" fmla="*/ 211 w 233"/>
                <a:gd name="T21" fmla="*/ 23 h 234"/>
                <a:gd name="T22" fmla="*/ 84 w 233"/>
                <a:gd name="T23" fmla="*/ 85 h 234"/>
                <a:gd name="T24" fmla="*/ 22 w 233"/>
                <a:gd name="T25" fmla="*/ 212 h 234"/>
                <a:gd name="T26" fmla="*/ 148 w 233"/>
                <a:gd name="T27" fmla="*/ 149 h 234"/>
                <a:gd name="T28" fmla="*/ 211 w 233"/>
                <a:gd name="T29" fmla="*/ 2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3" h="234">
                  <a:moveTo>
                    <a:pt x="10" y="234"/>
                  </a:moveTo>
                  <a:cubicBezTo>
                    <a:pt x="7" y="234"/>
                    <a:pt x="5" y="233"/>
                    <a:pt x="3" y="231"/>
                  </a:cubicBezTo>
                  <a:cubicBezTo>
                    <a:pt x="1" y="229"/>
                    <a:pt x="0" y="226"/>
                    <a:pt x="0" y="223"/>
                  </a:cubicBezTo>
                  <a:cubicBezTo>
                    <a:pt x="0" y="219"/>
                    <a:pt x="10" y="132"/>
                    <a:pt x="70" y="71"/>
                  </a:cubicBezTo>
                  <a:cubicBezTo>
                    <a:pt x="131" y="11"/>
                    <a:pt x="218" y="1"/>
                    <a:pt x="222" y="1"/>
                  </a:cubicBezTo>
                  <a:cubicBezTo>
                    <a:pt x="225" y="0"/>
                    <a:pt x="228" y="2"/>
                    <a:pt x="230" y="4"/>
                  </a:cubicBezTo>
                  <a:cubicBezTo>
                    <a:pt x="232" y="6"/>
                    <a:pt x="233" y="9"/>
                    <a:pt x="233" y="12"/>
                  </a:cubicBezTo>
                  <a:cubicBezTo>
                    <a:pt x="232" y="15"/>
                    <a:pt x="223" y="103"/>
                    <a:pt x="162" y="163"/>
                  </a:cubicBezTo>
                  <a:cubicBezTo>
                    <a:pt x="102" y="224"/>
                    <a:pt x="14" y="233"/>
                    <a:pt x="11" y="234"/>
                  </a:cubicBezTo>
                  <a:cubicBezTo>
                    <a:pt x="10" y="234"/>
                    <a:pt x="10" y="234"/>
                    <a:pt x="10" y="234"/>
                  </a:cubicBezTo>
                  <a:close/>
                  <a:moveTo>
                    <a:pt x="211" y="23"/>
                  </a:moveTo>
                  <a:cubicBezTo>
                    <a:pt x="185" y="28"/>
                    <a:pt x="127" y="43"/>
                    <a:pt x="84" y="85"/>
                  </a:cubicBezTo>
                  <a:cubicBezTo>
                    <a:pt x="42" y="128"/>
                    <a:pt x="27" y="186"/>
                    <a:pt x="22" y="212"/>
                  </a:cubicBezTo>
                  <a:cubicBezTo>
                    <a:pt x="48" y="207"/>
                    <a:pt x="106" y="191"/>
                    <a:pt x="148" y="149"/>
                  </a:cubicBezTo>
                  <a:cubicBezTo>
                    <a:pt x="191" y="107"/>
                    <a:pt x="206" y="48"/>
                    <a:pt x="21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20"/>
            <p:cNvSpPr>
              <a:spLocks/>
            </p:cNvSpPr>
            <p:nvPr/>
          </p:nvSpPr>
          <p:spPr bwMode="auto">
            <a:xfrm>
              <a:off x="6775" y="2460"/>
              <a:ext cx="145" cy="143"/>
            </a:xfrm>
            <a:custGeom>
              <a:avLst/>
              <a:gdLst>
                <a:gd name="T0" fmla="*/ 11 w 235"/>
                <a:gd name="T1" fmla="*/ 234 h 234"/>
                <a:gd name="T2" fmla="*/ 4 w 235"/>
                <a:gd name="T3" fmla="*/ 231 h 234"/>
                <a:gd name="T4" fmla="*/ 4 w 235"/>
                <a:gd name="T5" fmla="*/ 217 h 234"/>
                <a:gd name="T6" fmla="*/ 217 w 235"/>
                <a:gd name="T7" fmla="*/ 4 h 234"/>
                <a:gd name="T8" fmla="*/ 231 w 235"/>
                <a:gd name="T9" fmla="*/ 4 h 234"/>
                <a:gd name="T10" fmla="*/ 231 w 235"/>
                <a:gd name="T11" fmla="*/ 18 h 234"/>
                <a:gd name="T12" fmla="*/ 18 w 235"/>
                <a:gd name="T13" fmla="*/ 231 h 234"/>
                <a:gd name="T14" fmla="*/ 11 w 235"/>
                <a:gd name="T15" fmla="*/ 234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234">
                  <a:moveTo>
                    <a:pt x="11" y="234"/>
                  </a:moveTo>
                  <a:cubicBezTo>
                    <a:pt x="8" y="234"/>
                    <a:pt x="6" y="233"/>
                    <a:pt x="4" y="231"/>
                  </a:cubicBezTo>
                  <a:cubicBezTo>
                    <a:pt x="0" y="227"/>
                    <a:pt x="0" y="221"/>
                    <a:pt x="4" y="217"/>
                  </a:cubicBezTo>
                  <a:cubicBezTo>
                    <a:pt x="217" y="4"/>
                    <a:pt x="217" y="4"/>
                    <a:pt x="217" y="4"/>
                  </a:cubicBezTo>
                  <a:cubicBezTo>
                    <a:pt x="221" y="0"/>
                    <a:pt x="227" y="0"/>
                    <a:pt x="231" y="4"/>
                  </a:cubicBezTo>
                  <a:cubicBezTo>
                    <a:pt x="235" y="8"/>
                    <a:pt x="235" y="14"/>
                    <a:pt x="231" y="18"/>
                  </a:cubicBezTo>
                  <a:cubicBezTo>
                    <a:pt x="18" y="231"/>
                    <a:pt x="18" y="231"/>
                    <a:pt x="18" y="231"/>
                  </a:cubicBezTo>
                  <a:cubicBezTo>
                    <a:pt x="16" y="233"/>
                    <a:pt x="13" y="234"/>
                    <a:pt x="11"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21"/>
            <p:cNvSpPr>
              <a:spLocks/>
            </p:cNvSpPr>
            <p:nvPr/>
          </p:nvSpPr>
          <p:spPr bwMode="auto">
            <a:xfrm>
              <a:off x="6843" y="2515"/>
              <a:ext cx="60" cy="21"/>
            </a:xfrm>
            <a:custGeom>
              <a:avLst/>
              <a:gdLst>
                <a:gd name="T0" fmla="*/ 11 w 97"/>
                <a:gd name="T1" fmla="*/ 34 h 34"/>
                <a:gd name="T2" fmla="*/ 1 w 97"/>
                <a:gd name="T3" fmla="*/ 26 h 34"/>
                <a:gd name="T4" fmla="*/ 9 w 97"/>
                <a:gd name="T5" fmla="*/ 14 h 34"/>
                <a:gd name="T6" fmla="*/ 84 w 97"/>
                <a:gd name="T7" fmla="*/ 1 h 34"/>
                <a:gd name="T8" fmla="*/ 96 w 97"/>
                <a:gd name="T9" fmla="*/ 9 h 34"/>
                <a:gd name="T10" fmla="*/ 88 w 97"/>
                <a:gd name="T11" fmla="*/ 20 h 34"/>
                <a:gd name="T12" fmla="*/ 12 w 97"/>
                <a:gd name="T13" fmla="*/ 34 h 34"/>
                <a:gd name="T14" fmla="*/ 11 w 97"/>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34">
                  <a:moveTo>
                    <a:pt x="11" y="34"/>
                  </a:moveTo>
                  <a:cubicBezTo>
                    <a:pt x="6" y="34"/>
                    <a:pt x="2" y="31"/>
                    <a:pt x="1" y="26"/>
                  </a:cubicBezTo>
                  <a:cubicBezTo>
                    <a:pt x="0" y="20"/>
                    <a:pt x="3" y="15"/>
                    <a:pt x="9" y="14"/>
                  </a:cubicBezTo>
                  <a:cubicBezTo>
                    <a:pt x="84" y="1"/>
                    <a:pt x="84" y="1"/>
                    <a:pt x="84" y="1"/>
                  </a:cubicBezTo>
                  <a:cubicBezTo>
                    <a:pt x="90" y="0"/>
                    <a:pt x="95" y="3"/>
                    <a:pt x="96" y="9"/>
                  </a:cubicBezTo>
                  <a:cubicBezTo>
                    <a:pt x="97" y="14"/>
                    <a:pt x="93" y="19"/>
                    <a:pt x="88" y="20"/>
                  </a:cubicBezTo>
                  <a:cubicBezTo>
                    <a:pt x="12" y="34"/>
                    <a:pt x="12" y="34"/>
                    <a:pt x="12" y="34"/>
                  </a:cubicBezTo>
                  <a:cubicBezTo>
                    <a:pt x="12" y="34"/>
                    <a:pt x="11" y="34"/>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22"/>
            <p:cNvSpPr>
              <a:spLocks/>
            </p:cNvSpPr>
            <p:nvPr/>
          </p:nvSpPr>
          <p:spPr bwMode="auto">
            <a:xfrm>
              <a:off x="6811" y="2501"/>
              <a:ext cx="19" cy="67"/>
            </a:xfrm>
            <a:custGeom>
              <a:avLst/>
              <a:gdLst>
                <a:gd name="T0" fmla="*/ 10 w 31"/>
                <a:gd name="T1" fmla="*/ 108 h 108"/>
                <a:gd name="T2" fmla="*/ 9 w 31"/>
                <a:gd name="T3" fmla="*/ 108 h 108"/>
                <a:gd name="T4" fmla="*/ 0 w 31"/>
                <a:gd name="T5" fmla="*/ 97 h 108"/>
                <a:gd name="T6" fmla="*/ 10 w 31"/>
                <a:gd name="T7" fmla="*/ 9 h 108"/>
                <a:gd name="T8" fmla="*/ 22 w 31"/>
                <a:gd name="T9" fmla="*/ 0 h 108"/>
                <a:gd name="T10" fmla="*/ 30 w 31"/>
                <a:gd name="T11" fmla="*/ 11 h 108"/>
                <a:gd name="T12" fmla="*/ 20 w 31"/>
                <a:gd name="T13" fmla="*/ 99 h 108"/>
                <a:gd name="T14" fmla="*/ 10 w 31"/>
                <a:gd name="T15" fmla="*/ 10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08">
                  <a:moveTo>
                    <a:pt x="10" y="108"/>
                  </a:moveTo>
                  <a:cubicBezTo>
                    <a:pt x="10" y="108"/>
                    <a:pt x="9" y="108"/>
                    <a:pt x="9" y="108"/>
                  </a:cubicBezTo>
                  <a:cubicBezTo>
                    <a:pt x="4" y="108"/>
                    <a:pt x="0" y="103"/>
                    <a:pt x="0" y="97"/>
                  </a:cubicBezTo>
                  <a:cubicBezTo>
                    <a:pt x="10" y="9"/>
                    <a:pt x="10" y="9"/>
                    <a:pt x="10" y="9"/>
                  </a:cubicBezTo>
                  <a:cubicBezTo>
                    <a:pt x="11" y="4"/>
                    <a:pt x="16" y="0"/>
                    <a:pt x="22" y="0"/>
                  </a:cubicBezTo>
                  <a:cubicBezTo>
                    <a:pt x="27" y="1"/>
                    <a:pt x="31" y="6"/>
                    <a:pt x="30" y="11"/>
                  </a:cubicBezTo>
                  <a:cubicBezTo>
                    <a:pt x="20" y="99"/>
                    <a:pt x="20" y="99"/>
                    <a:pt x="20" y="99"/>
                  </a:cubicBezTo>
                  <a:cubicBezTo>
                    <a:pt x="20" y="105"/>
                    <a:pt x="15" y="108"/>
                    <a:pt x="10"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2347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Trusted by Companies</a:t>
            </a:r>
            <a:br>
              <a:rPr lang="en-US"/>
            </a:br>
            <a:r>
              <a:rPr lang="en-US">
                <a:solidFill>
                  <a:schemeClr val="accent1"/>
                </a:solidFill>
              </a:rPr>
              <a:t>Around The World</a:t>
            </a:r>
          </a:p>
        </p:txBody>
      </p:sp>
      <p:pic>
        <p:nvPicPr>
          <p:cNvPr id="3" name="Picture 2"/>
          <p:cNvPicPr>
            <a:picLocks noChangeAspect="1"/>
          </p:cNvPicPr>
          <p:nvPr/>
        </p:nvPicPr>
        <p:blipFill>
          <a:blip r:embed="rId2"/>
          <a:stretch>
            <a:fillRect/>
          </a:stretch>
        </p:blipFill>
        <p:spPr>
          <a:xfrm>
            <a:off x="1950357" y="3453063"/>
            <a:ext cx="1911231" cy="462417"/>
          </a:xfrm>
          <a:prstGeom prst="rect">
            <a:avLst/>
          </a:prstGeom>
        </p:spPr>
      </p:pic>
      <p:pic>
        <p:nvPicPr>
          <p:cNvPr id="4" name="Picture 3"/>
          <p:cNvPicPr>
            <a:picLocks noChangeAspect="1"/>
          </p:cNvPicPr>
          <p:nvPr/>
        </p:nvPicPr>
        <p:blipFill>
          <a:blip r:embed="rId3"/>
          <a:stretch>
            <a:fillRect/>
          </a:stretch>
        </p:blipFill>
        <p:spPr>
          <a:xfrm>
            <a:off x="1811623" y="4620125"/>
            <a:ext cx="2188697" cy="462417"/>
          </a:xfrm>
          <a:prstGeom prst="rect">
            <a:avLst/>
          </a:prstGeom>
        </p:spPr>
      </p:pic>
      <p:pic>
        <p:nvPicPr>
          <p:cNvPr id="5" name="Picture 4"/>
          <p:cNvPicPr>
            <a:picLocks noChangeAspect="1"/>
          </p:cNvPicPr>
          <p:nvPr/>
        </p:nvPicPr>
        <p:blipFill>
          <a:blip r:embed="rId4"/>
          <a:stretch>
            <a:fillRect/>
          </a:stretch>
        </p:blipFill>
        <p:spPr>
          <a:xfrm>
            <a:off x="8256519" y="3453063"/>
            <a:ext cx="2487686" cy="46241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1079" y="4660857"/>
            <a:ext cx="2069841" cy="380952"/>
          </a:xfrm>
          <a:prstGeom prst="rect">
            <a:avLst/>
          </a:prstGeom>
        </p:spPr>
      </p:pic>
      <p:pic>
        <p:nvPicPr>
          <p:cNvPr id="7" name="Picture 6"/>
          <p:cNvPicPr>
            <a:picLocks noChangeAspect="1"/>
          </p:cNvPicPr>
          <p:nvPr/>
        </p:nvPicPr>
        <p:blipFill>
          <a:blip r:embed="rId6"/>
          <a:stretch>
            <a:fillRect/>
          </a:stretch>
        </p:blipFill>
        <p:spPr>
          <a:xfrm>
            <a:off x="5100664" y="3494098"/>
            <a:ext cx="1916779" cy="421382"/>
          </a:xfrm>
          <a:prstGeom prst="rect">
            <a:avLst/>
          </a:prstGeom>
        </p:spPr>
      </p:pic>
      <p:pic>
        <p:nvPicPr>
          <p:cNvPr id="1026" name="Picture 2" descr="https://static1.squarespace.com/static/51c5caafe4b01428fdb97149/t/537df8b1e4b0dd59d7f68cdb/1400764593683/FrenchPaperCo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1679" y="4526917"/>
            <a:ext cx="2501869" cy="730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2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anim calcmode="lin" valueType="num">
                                      <p:cBhvr>
                                        <p:cTn id="22" dur="500" fill="hold"/>
                                        <p:tgtEl>
                                          <p:spTgt spid="5"/>
                                        </p:tgtEl>
                                        <p:attrNameLst>
                                          <p:attrName>ppt_x</p:attrName>
                                        </p:attrNameLst>
                                      </p:cBhvr>
                                      <p:tavLst>
                                        <p:tav tm="0">
                                          <p:val>
                                            <p:strVal val="#ppt_x"/>
                                          </p:val>
                                        </p:tav>
                                        <p:tav tm="100000">
                                          <p:val>
                                            <p:strVal val="#ppt_x"/>
                                          </p:val>
                                        </p:tav>
                                      </p:tavLst>
                                    </p:anim>
                                    <p:anim calcmode="lin" valueType="num">
                                      <p:cBhvr>
                                        <p:cTn id="23"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anim calcmode="lin" valueType="num">
                                      <p:cBhvr>
                                        <p:cTn id="29" dur="500" fill="hold"/>
                                        <p:tgtEl>
                                          <p:spTgt spid="4"/>
                                        </p:tgtEl>
                                        <p:attrNameLst>
                                          <p:attrName>ppt_x</p:attrName>
                                        </p:attrNameLst>
                                      </p:cBhvr>
                                      <p:tavLst>
                                        <p:tav tm="0">
                                          <p:val>
                                            <p:strVal val="#ppt_x"/>
                                          </p:val>
                                        </p:tav>
                                        <p:tav tm="100000">
                                          <p:val>
                                            <p:strVal val="#ppt_x"/>
                                          </p:val>
                                        </p:tav>
                                      </p:tavLst>
                                    </p:anim>
                                    <p:anim calcmode="lin" valueType="num">
                                      <p:cBhvr>
                                        <p:cTn id="30"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anim calcmode="lin" valueType="num">
                                      <p:cBhvr>
                                        <p:cTn id="36" dur="500" fill="hold"/>
                                        <p:tgtEl>
                                          <p:spTgt spid="6"/>
                                        </p:tgtEl>
                                        <p:attrNameLst>
                                          <p:attrName>ppt_x</p:attrName>
                                        </p:attrNameLst>
                                      </p:cBhvr>
                                      <p:tavLst>
                                        <p:tav tm="0">
                                          <p:val>
                                            <p:strVal val="#ppt_x"/>
                                          </p:val>
                                        </p:tav>
                                        <p:tav tm="100000">
                                          <p:val>
                                            <p:strVal val="#ppt_x"/>
                                          </p:val>
                                        </p:tav>
                                      </p:tavLst>
                                    </p:anim>
                                    <p:anim calcmode="lin" valueType="num">
                                      <p:cBhvr>
                                        <p:cTn id="37"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fade">
                                      <p:cBhvr>
                                        <p:cTn id="42" dur="500"/>
                                        <p:tgtEl>
                                          <p:spTgt spid="1026"/>
                                        </p:tgtEl>
                                      </p:cBhvr>
                                    </p:animEffect>
                                    <p:anim calcmode="lin" valueType="num">
                                      <p:cBhvr>
                                        <p:cTn id="43" dur="500" fill="hold"/>
                                        <p:tgtEl>
                                          <p:spTgt spid="1026"/>
                                        </p:tgtEl>
                                        <p:attrNameLst>
                                          <p:attrName>ppt_x</p:attrName>
                                        </p:attrNameLst>
                                      </p:cBhvr>
                                      <p:tavLst>
                                        <p:tav tm="0">
                                          <p:val>
                                            <p:strVal val="#ppt_x"/>
                                          </p:val>
                                        </p:tav>
                                        <p:tav tm="100000">
                                          <p:val>
                                            <p:strVal val="#ppt_x"/>
                                          </p:val>
                                        </p:tav>
                                      </p:tavLst>
                                    </p:anim>
                                    <p:anim calcmode="lin" valueType="num">
                                      <p:cBhvr>
                                        <p:cTn id="44" dur="5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The Elements</a:t>
            </a:r>
            <a:br>
              <a:rPr lang="en-US"/>
            </a:br>
            <a:r>
              <a:rPr lang="en-US"/>
              <a:t>of User Experience</a:t>
            </a:r>
          </a:p>
        </p:txBody>
      </p:sp>
      <p:pic>
        <p:nvPicPr>
          <p:cNvPr id="10" name="Picture Placeholder 9"/>
          <p:cNvPicPr>
            <a:picLocks noGrp="1" noChangeAspect="1"/>
          </p:cNvPicPr>
          <p:nvPr>
            <p:ph type="pic" sz="quarter" idx="22"/>
          </p:nvPr>
        </p:nvPicPr>
        <p:blipFill>
          <a:blip r:embed="rId2" cstate="hqprint">
            <a:extLst>
              <a:ext uri="{28A0092B-C50C-407E-A947-70E740481C1C}">
                <a14:useLocalDpi xmlns:a14="http://schemas.microsoft.com/office/drawing/2010/main" val="0"/>
              </a:ext>
            </a:extLst>
          </a:blip>
          <a:srcRect l="31228" r="31228"/>
          <a:stretch>
            <a:fillRect/>
          </a:stretch>
        </p:blipFill>
        <p:spPr/>
      </p:pic>
      <p:sp>
        <p:nvSpPr>
          <p:cNvPr id="11" name="Rectangle 10"/>
          <p:cNvSpPr/>
          <p:nvPr/>
        </p:nvSpPr>
        <p:spPr>
          <a:xfrm>
            <a:off x="841827" y="3528222"/>
            <a:ext cx="1570892" cy="2246769"/>
          </a:xfrm>
          <a:prstGeom prst="rect">
            <a:avLst/>
          </a:prstGeom>
        </p:spPr>
        <p:txBody>
          <a:bodyPr wrap="square">
            <a:spAutoFit/>
          </a:bodyPr>
          <a:lstStyle/>
          <a:p>
            <a:pPr>
              <a:spcAft>
                <a:spcPts val="3000"/>
              </a:spcAft>
            </a:pPr>
            <a:r>
              <a:rPr lang="en-US" sz="3000" b="1">
                <a:solidFill>
                  <a:schemeClr val="accent1"/>
                </a:solidFill>
                <a:latin typeface="Lato" panose="020F0502020204030203" pitchFamily="34" charset="0"/>
              </a:rPr>
              <a:t>01.</a:t>
            </a:r>
          </a:p>
          <a:p>
            <a:pPr>
              <a:spcAft>
                <a:spcPts val="3000"/>
              </a:spcAft>
            </a:pPr>
            <a:r>
              <a:rPr lang="en-US" sz="3000" b="1">
                <a:solidFill>
                  <a:schemeClr val="accent1"/>
                </a:solidFill>
                <a:latin typeface="Lato" panose="020F0502020204030203" pitchFamily="34" charset="0"/>
              </a:rPr>
              <a:t>02.</a:t>
            </a:r>
          </a:p>
          <a:p>
            <a:pPr>
              <a:spcAft>
                <a:spcPts val="3000"/>
              </a:spcAft>
            </a:pPr>
            <a:r>
              <a:rPr lang="en-US" sz="3000" b="1">
                <a:solidFill>
                  <a:schemeClr val="accent1"/>
                </a:solidFill>
                <a:latin typeface="Lato" panose="020F0502020204030203" pitchFamily="34" charset="0"/>
              </a:rPr>
              <a:t>03.</a:t>
            </a:r>
            <a:endParaRPr lang="en-US" sz="3000">
              <a:solidFill>
                <a:schemeClr val="accent1"/>
              </a:solidFill>
              <a:latin typeface="Lato" panose="020F0502020204030203" pitchFamily="34" charset="0"/>
            </a:endParaRPr>
          </a:p>
        </p:txBody>
      </p:sp>
      <p:sp>
        <p:nvSpPr>
          <p:cNvPr id="12" name="Rectangle 11"/>
          <p:cNvSpPr/>
          <p:nvPr/>
        </p:nvSpPr>
        <p:spPr>
          <a:xfrm>
            <a:off x="1834240" y="3555059"/>
            <a:ext cx="3302001" cy="2195473"/>
          </a:xfrm>
          <a:prstGeom prst="rect">
            <a:avLst/>
          </a:prstGeom>
        </p:spPr>
        <p:txBody>
          <a:bodyPr wrap="square">
            <a:spAutoFit/>
          </a:bodyPr>
          <a:lstStyle/>
          <a:p>
            <a:pPr>
              <a:spcAft>
                <a:spcPts val="500"/>
              </a:spcAft>
            </a:pPr>
            <a:r>
              <a:rPr lang="en-US" sz="1500">
                <a:solidFill>
                  <a:schemeClr val="bg1"/>
                </a:solidFill>
                <a:latin typeface="Lato" panose="020F0502020204030203" pitchFamily="34" charset="0"/>
              </a:rPr>
              <a:t>Nam a pulvinar odio. Etiam pretium iaculis mauris a lobortis. </a:t>
            </a:r>
          </a:p>
          <a:p>
            <a:pPr>
              <a:spcAft>
                <a:spcPts val="500"/>
              </a:spcAft>
            </a:pPr>
            <a:endParaRPr lang="en-US" sz="1500">
              <a:solidFill>
                <a:schemeClr val="bg1"/>
              </a:solidFill>
              <a:latin typeface="Lato" panose="020F0502020204030203" pitchFamily="34" charset="0"/>
            </a:endParaRPr>
          </a:p>
          <a:p>
            <a:pPr>
              <a:spcAft>
                <a:spcPts val="500"/>
              </a:spcAft>
            </a:pPr>
            <a:r>
              <a:rPr lang="en-US" sz="1500">
                <a:solidFill>
                  <a:schemeClr val="bg1"/>
                </a:solidFill>
                <a:latin typeface="Lato" panose="020F0502020204030203" pitchFamily="34" charset="0"/>
              </a:rPr>
              <a:t>Maecenas consectetur est quis dolor feugiat, non consequat arcu aliquam.</a:t>
            </a:r>
          </a:p>
          <a:p>
            <a:pPr>
              <a:spcAft>
                <a:spcPts val="500"/>
              </a:spcAft>
            </a:pPr>
            <a:endParaRPr lang="en-US" sz="1500">
              <a:solidFill>
                <a:schemeClr val="bg1"/>
              </a:solidFill>
              <a:latin typeface="Lato" panose="020F0502020204030203" pitchFamily="34" charset="0"/>
            </a:endParaRPr>
          </a:p>
          <a:p>
            <a:pPr>
              <a:spcAft>
                <a:spcPts val="500"/>
              </a:spcAft>
            </a:pPr>
            <a:r>
              <a:rPr lang="en-US" sz="1500">
                <a:solidFill>
                  <a:schemeClr val="bg1"/>
                </a:solidFill>
                <a:latin typeface="Lato" panose="020F0502020204030203" pitchFamily="34" charset="0"/>
              </a:rPr>
              <a:t>Morbi nisi mi, rutrum nec mi sit amet, hendrerit ultricies ex.</a:t>
            </a:r>
          </a:p>
        </p:txBody>
      </p:sp>
      <p:cxnSp>
        <p:nvCxnSpPr>
          <p:cNvPr id="14" name="Straight Connector 13"/>
          <p:cNvCxnSpPr>
            <a:cxnSpLocks/>
          </p:cNvCxnSpPr>
          <p:nvPr/>
        </p:nvCxnSpPr>
        <p:spPr>
          <a:xfrm>
            <a:off x="1063520" y="1446525"/>
            <a:ext cx="4789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lide Number Placeholder 5"/>
          <p:cNvSpPr txBox="1">
            <a:spLocks/>
          </p:cNvSpPr>
          <p:nvPr/>
        </p:nvSpPr>
        <p:spPr>
          <a:xfrm>
            <a:off x="300612" y="288471"/>
            <a:ext cx="36617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b="1" i="0" spc="0">
                <a:solidFill>
                  <a:schemeClr val="bg1"/>
                </a:solidFill>
                <a:latin typeface="+mj-lt"/>
              </a:rPr>
              <a:t>VAGABOND</a:t>
            </a:r>
            <a:r>
              <a:rPr lang="en-US" sz="1000" spc="600">
                <a:solidFill>
                  <a:schemeClr val="bg1"/>
                </a:solidFill>
              </a:rPr>
              <a:t> Presentation</a:t>
            </a:r>
            <a:endParaRPr lang="en-US" sz="1000" b="0" spc="600">
              <a:solidFill>
                <a:schemeClr val="bg1"/>
              </a:solidFill>
            </a:endParaRPr>
          </a:p>
        </p:txBody>
      </p:sp>
    </p:spTree>
    <p:extLst>
      <p:ext uri="{BB962C8B-B14F-4D97-AF65-F5344CB8AC3E}">
        <p14:creationId xmlns:p14="http://schemas.microsoft.com/office/powerpoint/2010/main" val="67096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1">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11">
                                            <p:txEl>
                                              <p:pRg st="1" end="1"/>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11">
                                            <p:txEl>
                                              <p:pRg st="2" end="2"/>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The Elements </a:t>
            </a:r>
            <a:br>
              <a:rPr lang="en-US"/>
            </a:br>
            <a:r>
              <a:rPr lang="en-US"/>
              <a:t>of User Experience</a:t>
            </a:r>
          </a:p>
        </p:txBody>
      </p:sp>
      <p:pic>
        <p:nvPicPr>
          <p:cNvPr id="4" name="Picture Placeholder 3"/>
          <p:cNvPicPr>
            <a:picLocks noGrp="1" noChangeAspect="1"/>
          </p:cNvPicPr>
          <p:nvPr>
            <p:ph type="pic" sz="quarter" idx="23"/>
          </p:nvPr>
        </p:nvPicPr>
        <p:blipFill>
          <a:blip r:embed="rId2" cstate="hqprint">
            <a:extLst>
              <a:ext uri="{28A0092B-C50C-407E-A947-70E740481C1C}">
                <a14:useLocalDpi xmlns:a14="http://schemas.microsoft.com/office/drawing/2010/main" val="0"/>
              </a:ext>
            </a:extLst>
          </a:blip>
          <a:srcRect l="26114" r="26114"/>
          <a:stretch>
            <a:fillRect/>
          </a:stretch>
        </p:blipFill>
        <p:spPr>
          <a:xfrm>
            <a:off x="4819272" y="3277552"/>
            <a:ext cx="2553456" cy="3567748"/>
          </a:xfrm>
        </p:spPr>
      </p:pic>
      <p:sp>
        <p:nvSpPr>
          <p:cNvPr id="5" name="Rectangle 4"/>
          <p:cNvSpPr/>
          <p:nvPr/>
        </p:nvSpPr>
        <p:spPr>
          <a:xfrm>
            <a:off x="1884135" y="3220088"/>
            <a:ext cx="1937658" cy="784830"/>
          </a:xfrm>
          <a:prstGeom prst="rect">
            <a:avLst/>
          </a:prstGeom>
        </p:spPr>
        <p:txBody>
          <a:bodyPr wrap="square">
            <a:spAutoFit/>
          </a:bodyPr>
          <a:lstStyle/>
          <a:p>
            <a:pPr algn="ctr"/>
            <a:r>
              <a:rPr lang="en-US" sz="1500" b="0" i="0">
                <a:solidFill>
                  <a:srgbClr val="000000"/>
                </a:solidFill>
                <a:effectLst/>
                <a:latin typeface="Lato" panose="020F0502020204030203" pitchFamily="34" charset="0"/>
              </a:rPr>
              <a:t>Donec sit amet tempus metus, ac euismod nisl. </a:t>
            </a:r>
            <a:endParaRPr lang="en-US" sz="1500">
              <a:latin typeface="Lato" panose="020F0502020204030203" pitchFamily="34" charset="0"/>
            </a:endParaRPr>
          </a:p>
        </p:txBody>
      </p:sp>
      <p:sp>
        <p:nvSpPr>
          <p:cNvPr id="6" name="Rectangle 5"/>
          <p:cNvSpPr/>
          <p:nvPr/>
        </p:nvSpPr>
        <p:spPr>
          <a:xfrm>
            <a:off x="8370207" y="3220088"/>
            <a:ext cx="1937658" cy="784830"/>
          </a:xfrm>
          <a:prstGeom prst="rect">
            <a:avLst/>
          </a:prstGeom>
        </p:spPr>
        <p:txBody>
          <a:bodyPr wrap="square">
            <a:spAutoFit/>
          </a:bodyPr>
          <a:lstStyle/>
          <a:p>
            <a:pPr algn="ctr"/>
            <a:r>
              <a:rPr lang="it-IT" sz="1500">
                <a:latin typeface="Lato" panose="020F0502020204030203" pitchFamily="34" charset="0"/>
              </a:rPr>
              <a:t>Donec vitae turpis nec nulla ultricies vehicula. </a:t>
            </a:r>
            <a:endParaRPr lang="en-US" sz="1500">
              <a:latin typeface="Lato" panose="020F0502020204030203" pitchFamily="34" charset="0"/>
            </a:endParaRPr>
          </a:p>
        </p:txBody>
      </p:sp>
      <p:sp>
        <p:nvSpPr>
          <p:cNvPr id="7" name="Rectangle 6"/>
          <p:cNvSpPr/>
          <p:nvPr/>
        </p:nvSpPr>
        <p:spPr>
          <a:xfrm>
            <a:off x="1884135" y="5279749"/>
            <a:ext cx="1937658" cy="784830"/>
          </a:xfrm>
          <a:prstGeom prst="rect">
            <a:avLst/>
          </a:prstGeom>
        </p:spPr>
        <p:txBody>
          <a:bodyPr wrap="square">
            <a:spAutoFit/>
          </a:bodyPr>
          <a:lstStyle/>
          <a:p>
            <a:pPr algn="ctr"/>
            <a:r>
              <a:rPr lang="en-US" sz="1500">
                <a:latin typeface="Lato" panose="020F0502020204030203" pitchFamily="34" charset="0"/>
              </a:rPr>
              <a:t>Vestibulum ante ipsum primis in faucibus luctus. </a:t>
            </a:r>
          </a:p>
        </p:txBody>
      </p:sp>
      <p:sp>
        <p:nvSpPr>
          <p:cNvPr id="8" name="Rectangle 7"/>
          <p:cNvSpPr/>
          <p:nvPr/>
        </p:nvSpPr>
        <p:spPr>
          <a:xfrm>
            <a:off x="8370207" y="5279749"/>
            <a:ext cx="1937658" cy="784830"/>
          </a:xfrm>
          <a:prstGeom prst="rect">
            <a:avLst/>
          </a:prstGeom>
        </p:spPr>
        <p:txBody>
          <a:bodyPr wrap="square">
            <a:spAutoFit/>
          </a:bodyPr>
          <a:lstStyle/>
          <a:p>
            <a:pPr algn="ctr"/>
            <a:r>
              <a:rPr lang="en-US" sz="1500">
                <a:latin typeface="Lato" panose="020F0502020204030203" pitchFamily="34" charset="0"/>
              </a:rPr>
              <a:t>Vivamus eu neque aliquet, hendrerit enim orci ac.</a:t>
            </a:r>
          </a:p>
        </p:txBody>
      </p:sp>
      <p:grpSp>
        <p:nvGrpSpPr>
          <p:cNvPr id="41" name="Group 34"/>
          <p:cNvGrpSpPr>
            <a:grpSpLocks noChangeAspect="1"/>
          </p:cNvGrpSpPr>
          <p:nvPr/>
        </p:nvGrpSpPr>
        <p:grpSpPr bwMode="auto">
          <a:xfrm>
            <a:off x="2487245" y="2459917"/>
            <a:ext cx="766304" cy="675354"/>
            <a:chOff x="3977" y="1625"/>
            <a:chExt cx="396" cy="349"/>
          </a:xfrm>
          <a:solidFill>
            <a:schemeClr val="accent1"/>
          </a:solidFill>
        </p:grpSpPr>
        <p:sp>
          <p:nvSpPr>
            <p:cNvPr id="42" name="Freeform 35"/>
            <p:cNvSpPr>
              <a:spLocks/>
            </p:cNvSpPr>
            <p:nvPr/>
          </p:nvSpPr>
          <p:spPr bwMode="auto">
            <a:xfrm>
              <a:off x="3979" y="1684"/>
              <a:ext cx="321" cy="290"/>
            </a:xfrm>
            <a:custGeom>
              <a:avLst/>
              <a:gdLst>
                <a:gd name="T0" fmla="*/ 10 w 513"/>
                <a:gd name="T1" fmla="*/ 464 h 464"/>
                <a:gd name="T2" fmla="*/ 9 w 513"/>
                <a:gd name="T3" fmla="*/ 464 h 464"/>
                <a:gd name="T4" fmla="*/ 0 w 513"/>
                <a:gd name="T5" fmla="*/ 453 h 464"/>
                <a:gd name="T6" fmla="*/ 88 w 513"/>
                <a:gd name="T7" fmla="*/ 225 h 464"/>
                <a:gd name="T8" fmla="*/ 503 w 513"/>
                <a:gd name="T9" fmla="*/ 8 h 464"/>
                <a:gd name="T10" fmla="*/ 512 w 513"/>
                <a:gd name="T11" fmla="*/ 18 h 464"/>
                <a:gd name="T12" fmla="*/ 502 w 513"/>
                <a:gd name="T13" fmla="*/ 28 h 464"/>
                <a:gd name="T14" fmla="*/ 105 w 513"/>
                <a:gd name="T15" fmla="*/ 236 h 464"/>
                <a:gd name="T16" fmla="*/ 20 w 513"/>
                <a:gd name="T17" fmla="*/ 455 h 464"/>
                <a:gd name="T18" fmla="*/ 10 w 513"/>
                <a:gd name="T19" fmla="*/ 46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464">
                  <a:moveTo>
                    <a:pt x="10" y="464"/>
                  </a:moveTo>
                  <a:cubicBezTo>
                    <a:pt x="10" y="464"/>
                    <a:pt x="9" y="464"/>
                    <a:pt x="9" y="464"/>
                  </a:cubicBezTo>
                  <a:cubicBezTo>
                    <a:pt x="3" y="463"/>
                    <a:pt x="0" y="458"/>
                    <a:pt x="0" y="453"/>
                  </a:cubicBezTo>
                  <a:cubicBezTo>
                    <a:pt x="1" y="448"/>
                    <a:pt x="18" y="337"/>
                    <a:pt x="88" y="225"/>
                  </a:cubicBezTo>
                  <a:cubicBezTo>
                    <a:pt x="153" y="122"/>
                    <a:pt x="278" y="0"/>
                    <a:pt x="503" y="8"/>
                  </a:cubicBezTo>
                  <a:cubicBezTo>
                    <a:pt x="508" y="8"/>
                    <a:pt x="513" y="13"/>
                    <a:pt x="512" y="18"/>
                  </a:cubicBezTo>
                  <a:cubicBezTo>
                    <a:pt x="512" y="24"/>
                    <a:pt x="508" y="28"/>
                    <a:pt x="502" y="28"/>
                  </a:cubicBezTo>
                  <a:cubicBezTo>
                    <a:pt x="329" y="22"/>
                    <a:pt x="195" y="92"/>
                    <a:pt x="105" y="236"/>
                  </a:cubicBezTo>
                  <a:cubicBezTo>
                    <a:pt x="37" y="344"/>
                    <a:pt x="20" y="454"/>
                    <a:pt x="20" y="455"/>
                  </a:cubicBezTo>
                  <a:cubicBezTo>
                    <a:pt x="20" y="460"/>
                    <a:pt x="15" y="464"/>
                    <a:pt x="10" y="4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p:cNvSpPr>
              <a:spLocks noEditPoints="1"/>
            </p:cNvSpPr>
            <p:nvPr/>
          </p:nvSpPr>
          <p:spPr bwMode="auto">
            <a:xfrm>
              <a:off x="4287" y="1667"/>
              <a:ext cx="86" cy="56"/>
            </a:xfrm>
            <a:custGeom>
              <a:avLst/>
              <a:gdLst>
                <a:gd name="T0" fmla="*/ 70 w 139"/>
                <a:gd name="T1" fmla="*/ 89 h 89"/>
                <a:gd name="T2" fmla="*/ 2 w 139"/>
                <a:gd name="T3" fmla="*/ 50 h 89"/>
                <a:gd name="T4" fmla="*/ 2 w 139"/>
                <a:gd name="T5" fmla="*/ 38 h 89"/>
                <a:gd name="T6" fmla="*/ 70 w 139"/>
                <a:gd name="T7" fmla="*/ 0 h 89"/>
                <a:gd name="T8" fmla="*/ 137 w 139"/>
                <a:gd name="T9" fmla="*/ 38 h 89"/>
                <a:gd name="T10" fmla="*/ 137 w 139"/>
                <a:gd name="T11" fmla="*/ 50 h 89"/>
                <a:gd name="T12" fmla="*/ 70 w 139"/>
                <a:gd name="T13" fmla="*/ 89 h 89"/>
                <a:gd name="T14" fmla="*/ 24 w 139"/>
                <a:gd name="T15" fmla="*/ 44 h 89"/>
                <a:gd name="T16" fmla="*/ 70 w 139"/>
                <a:gd name="T17" fmla="*/ 69 h 89"/>
                <a:gd name="T18" fmla="*/ 115 w 139"/>
                <a:gd name="T19" fmla="*/ 44 h 89"/>
                <a:gd name="T20" fmla="*/ 70 w 139"/>
                <a:gd name="T21" fmla="*/ 20 h 89"/>
                <a:gd name="T22" fmla="*/ 24 w 139"/>
                <a:gd name="T2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89">
                  <a:moveTo>
                    <a:pt x="70" y="89"/>
                  </a:moveTo>
                  <a:cubicBezTo>
                    <a:pt x="32" y="89"/>
                    <a:pt x="4" y="52"/>
                    <a:pt x="2" y="50"/>
                  </a:cubicBezTo>
                  <a:cubicBezTo>
                    <a:pt x="0" y="47"/>
                    <a:pt x="0" y="42"/>
                    <a:pt x="2" y="38"/>
                  </a:cubicBezTo>
                  <a:cubicBezTo>
                    <a:pt x="4" y="37"/>
                    <a:pt x="32" y="0"/>
                    <a:pt x="70" y="0"/>
                  </a:cubicBezTo>
                  <a:cubicBezTo>
                    <a:pt x="107" y="0"/>
                    <a:pt x="135" y="37"/>
                    <a:pt x="137" y="38"/>
                  </a:cubicBezTo>
                  <a:cubicBezTo>
                    <a:pt x="139" y="42"/>
                    <a:pt x="139" y="47"/>
                    <a:pt x="137" y="50"/>
                  </a:cubicBezTo>
                  <a:cubicBezTo>
                    <a:pt x="135" y="52"/>
                    <a:pt x="107" y="89"/>
                    <a:pt x="70" y="89"/>
                  </a:cubicBezTo>
                  <a:close/>
                  <a:moveTo>
                    <a:pt x="24" y="44"/>
                  </a:moveTo>
                  <a:cubicBezTo>
                    <a:pt x="32" y="53"/>
                    <a:pt x="50" y="69"/>
                    <a:pt x="70" y="69"/>
                  </a:cubicBezTo>
                  <a:cubicBezTo>
                    <a:pt x="89" y="69"/>
                    <a:pt x="107" y="53"/>
                    <a:pt x="115" y="44"/>
                  </a:cubicBezTo>
                  <a:cubicBezTo>
                    <a:pt x="107" y="35"/>
                    <a:pt x="89" y="20"/>
                    <a:pt x="70" y="20"/>
                  </a:cubicBezTo>
                  <a:cubicBezTo>
                    <a:pt x="51" y="20"/>
                    <a:pt x="33" y="34"/>
                    <a:pt x="2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p:cNvSpPr>
              <a:spLocks noEditPoints="1"/>
            </p:cNvSpPr>
            <p:nvPr/>
          </p:nvSpPr>
          <p:spPr bwMode="auto">
            <a:xfrm>
              <a:off x="4203" y="1625"/>
              <a:ext cx="71" cy="79"/>
            </a:xfrm>
            <a:custGeom>
              <a:avLst/>
              <a:gdLst>
                <a:gd name="T0" fmla="*/ 30 w 113"/>
                <a:gd name="T1" fmla="*/ 126 h 126"/>
                <a:gd name="T2" fmla="*/ 21 w 113"/>
                <a:gd name="T3" fmla="*/ 120 h 126"/>
                <a:gd name="T4" fmla="*/ 17 w 113"/>
                <a:gd name="T5" fmla="*/ 43 h 126"/>
                <a:gd name="T6" fmla="*/ 82 w 113"/>
                <a:gd name="T7" fmla="*/ 0 h 126"/>
                <a:gd name="T8" fmla="*/ 92 w 113"/>
                <a:gd name="T9" fmla="*/ 6 h 126"/>
                <a:gd name="T10" fmla="*/ 96 w 113"/>
                <a:gd name="T11" fmla="*/ 83 h 126"/>
                <a:gd name="T12" fmla="*/ 32 w 113"/>
                <a:gd name="T13" fmla="*/ 126 h 126"/>
                <a:gd name="T14" fmla="*/ 30 w 113"/>
                <a:gd name="T15" fmla="*/ 126 h 126"/>
                <a:gd name="T16" fmla="*/ 77 w 113"/>
                <a:gd name="T17" fmla="*/ 22 h 126"/>
                <a:gd name="T18" fmla="*/ 35 w 113"/>
                <a:gd name="T19" fmla="*/ 52 h 126"/>
                <a:gd name="T20" fmla="*/ 36 w 113"/>
                <a:gd name="T21" fmla="*/ 104 h 126"/>
                <a:gd name="T22" fmla="*/ 79 w 113"/>
                <a:gd name="T23" fmla="*/ 74 h 126"/>
                <a:gd name="T24" fmla="*/ 77 w 113"/>
                <a:gd name="T25"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26">
                  <a:moveTo>
                    <a:pt x="30" y="126"/>
                  </a:moveTo>
                  <a:cubicBezTo>
                    <a:pt x="26" y="126"/>
                    <a:pt x="23" y="124"/>
                    <a:pt x="21" y="120"/>
                  </a:cubicBezTo>
                  <a:cubicBezTo>
                    <a:pt x="20" y="118"/>
                    <a:pt x="0" y="76"/>
                    <a:pt x="17" y="43"/>
                  </a:cubicBezTo>
                  <a:cubicBezTo>
                    <a:pt x="34" y="10"/>
                    <a:pt x="80" y="1"/>
                    <a:pt x="82" y="0"/>
                  </a:cubicBezTo>
                  <a:cubicBezTo>
                    <a:pt x="86" y="0"/>
                    <a:pt x="91" y="2"/>
                    <a:pt x="92" y="6"/>
                  </a:cubicBezTo>
                  <a:cubicBezTo>
                    <a:pt x="93" y="8"/>
                    <a:pt x="113" y="50"/>
                    <a:pt x="96" y="83"/>
                  </a:cubicBezTo>
                  <a:cubicBezTo>
                    <a:pt x="80" y="116"/>
                    <a:pt x="34" y="125"/>
                    <a:pt x="32" y="126"/>
                  </a:cubicBezTo>
                  <a:cubicBezTo>
                    <a:pt x="31" y="126"/>
                    <a:pt x="31" y="126"/>
                    <a:pt x="30" y="126"/>
                  </a:cubicBezTo>
                  <a:close/>
                  <a:moveTo>
                    <a:pt x="77" y="22"/>
                  </a:moveTo>
                  <a:cubicBezTo>
                    <a:pt x="66" y="26"/>
                    <a:pt x="44" y="34"/>
                    <a:pt x="35" y="52"/>
                  </a:cubicBezTo>
                  <a:cubicBezTo>
                    <a:pt x="26" y="69"/>
                    <a:pt x="32" y="92"/>
                    <a:pt x="36" y="104"/>
                  </a:cubicBezTo>
                  <a:cubicBezTo>
                    <a:pt x="48" y="100"/>
                    <a:pt x="70" y="92"/>
                    <a:pt x="79" y="74"/>
                  </a:cubicBezTo>
                  <a:cubicBezTo>
                    <a:pt x="87" y="57"/>
                    <a:pt x="82" y="34"/>
                    <a:pt x="7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8"/>
            <p:cNvSpPr>
              <a:spLocks noEditPoints="1"/>
            </p:cNvSpPr>
            <p:nvPr/>
          </p:nvSpPr>
          <p:spPr bwMode="auto">
            <a:xfrm>
              <a:off x="4086" y="1664"/>
              <a:ext cx="57" cy="87"/>
            </a:xfrm>
            <a:custGeom>
              <a:avLst/>
              <a:gdLst>
                <a:gd name="T0" fmla="*/ 45 w 90"/>
                <a:gd name="T1" fmla="*/ 139 h 139"/>
                <a:gd name="T2" fmla="*/ 39 w 90"/>
                <a:gd name="T3" fmla="*/ 137 h 139"/>
                <a:gd name="T4" fmla="*/ 0 w 90"/>
                <a:gd name="T5" fmla="*/ 71 h 139"/>
                <a:gd name="T6" fmla="*/ 39 w 90"/>
                <a:gd name="T7" fmla="*/ 3 h 139"/>
                <a:gd name="T8" fmla="*/ 51 w 90"/>
                <a:gd name="T9" fmla="*/ 3 h 139"/>
                <a:gd name="T10" fmla="*/ 90 w 90"/>
                <a:gd name="T11" fmla="*/ 70 h 139"/>
                <a:gd name="T12" fmla="*/ 51 w 90"/>
                <a:gd name="T13" fmla="*/ 137 h 139"/>
                <a:gd name="T14" fmla="*/ 45 w 90"/>
                <a:gd name="T15" fmla="*/ 139 h 139"/>
                <a:gd name="T16" fmla="*/ 45 w 90"/>
                <a:gd name="T17" fmla="*/ 24 h 139"/>
                <a:gd name="T18" fmla="*/ 20 w 90"/>
                <a:gd name="T19" fmla="*/ 70 h 139"/>
                <a:gd name="T20" fmla="*/ 45 w 90"/>
                <a:gd name="T21" fmla="*/ 116 h 139"/>
                <a:gd name="T22" fmla="*/ 70 w 90"/>
                <a:gd name="T23" fmla="*/ 70 h 139"/>
                <a:gd name="T24" fmla="*/ 45 w 90"/>
                <a:gd name="T25" fmla="*/ 2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139">
                  <a:moveTo>
                    <a:pt x="45" y="139"/>
                  </a:moveTo>
                  <a:cubicBezTo>
                    <a:pt x="43" y="139"/>
                    <a:pt x="41" y="139"/>
                    <a:pt x="39" y="137"/>
                  </a:cubicBezTo>
                  <a:cubicBezTo>
                    <a:pt x="38" y="136"/>
                    <a:pt x="1" y="108"/>
                    <a:pt x="0" y="71"/>
                  </a:cubicBezTo>
                  <a:cubicBezTo>
                    <a:pt x="0" y="33"/>
                    <a:pt x="37" y="4"/>
                    <a:pt x="39" y="3"/>
                  </a:cubicBezTo>
                  <a:cubicBezTo>
                    <a:pt x="42" y="1"/>
                    <a:pt x="47" y="0"/>
                    <a:pt x="51" y="3"/>
                  </a:cubicBezTo>
                  <a:cubicBezTo>
                    <a:pt x="52" y="4"/>
                    <a:pt x="89" y="33"/>
                    <a:pt x="90" y="70"/>
                  </a:cubicBezTo>
                  <a:cubicBezTo>
                    <a:pt x="90" y="107"/>
                    <a:pt x="53" y="136"/>
                    <a:pt x="51" y="137"/>
                  </a:cubicBezTo>
                  <a:cubicBezTo>
                    <a:pt x="50" y="139"/>
                    <a:pt x="47" y="139"/>
                    <a:pt x="45" y="139"/>
                  </a:cubicBezTo>
                  <a:close/>
                  <a:moveTo>
                    <a:pt x="45" y="24"/>
                  </a:moveTo>
                  <a:cubicBezTo>
                    <a:pt x="36" y="33"/>
                    <a:pt x="20" y="51"/>
                    <a:pt x="20" y="70"/>
                  </a:cubicBezTo>
                  <a:cubicBezTo>
                    <a:pt x="21" y="89"/>
                    <a:pt x="35" y="107"/>
                    <a:pt x="45" y="116"/>
                  </a:cubicBezTo>
                  <a:cubicBezTo>
                    <a:pt x="54" y="108"/>
                    <a:pt x="70" y="90"/>
                    <a:pt x="70" y="70"/>
                  </a:cubicBezTo>
                  <a:cubicBezTo>
                    <a:pt x="70" y="52"/>
                    <a:pt x="55" y="34"/>
                    <a:pt x="4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p:cNvSpPr>
              <a:spLocks noEditPoints="1"/>
            </p:cNvSpPr>
            <p:nvPr/>
          </p:nvSpPr>
          <p:spPr bwMode="auto">
            <a:xfrm>
              <a:off x="3977" y="1768"/>
              <a:ext cx="72" cy="75"/>
            </a:xfrm>
            <a:custGeom>
              <a:avLst/>
              <a:gdLst>
                <a:gd name="T0" fmla="*/ 89 w 115"/>
                <a:gd name="T1" fmla="*/ 120 h 120"/>
                <a:gd name="T2" fmla="*/ 88 w 115"/>
                <a:gd name="T3" fmla="*/ 120 h 120"/>
                <a:gd name="T4" fmla="*/ 19 w 115"/>
                <a:gd name="T5" fmla="*/ 84 h 120"/>
                <a:gd name="T6" fmla="*/ 16 w 115"/>
                <a:gd name="T7" fmla="*/ 7 h 120"/>
                <a:gd name="T8" fmla="*/ 27 w 115"/>
                <a:gd name="T9" fmla="*/ 0 h 120"/>
                <a:gd name="T10" fmla="*/ 95 w 115"/>
                <a:gd name="T11" fmla="*/ 37 h 120"/>
                <a:gd name="T12" fmla="*/ 98 w 115"/>
                <a:gd name="T13" fmla="*/ 114 h 120"/>
                <a:gd name="T14" fmla="*/ 89 w 115"/>
                <a:gd name="T15" fmla="*/ 120 h 120"/>
                <a:gd name="T16" fmla="*/ 33 w 115"/>
                <a:gd name="T17" fmla="*/ 21 h 120"/>
                <a:gd name="T18" fmla="*/ 36 w 115"/>
                <a:gd name="T19" fmla="*/ 73 h 120"/>
                <a:gd name="T20" fmla="*/ 82 w 115"/>
                <a:gd name="T21" fmla="*/ 99 h 120"/>
                <a:gd name="T22" fmla="*/ 78 w 115"/>
                <a:gd name="T23" fmla="*/ 47 h 120"/>
                <a:gd name="T24" fmla="*/ 33 w 115"/>
                <a:gd name="T25" fmla="*/ 2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20">
                  <a:moveTo>
                    <a:pt x="89" y="120"/>
                  </a:moveTo>
                  <a:cubicBezTo>
                    <a:pt x="88" y="120"/>
                    <a:pt x="88" y="120"/>
                    <a:pt x="88" y="120"/>
                  </a:cubicBezTo>
                  <a:cubicBezTo>
                    <a:pt x="86" y="120"/>
                    <a:pt x="39" y="115"/>
                    <a:pt x="19" y="84"/>
                  </a:cubicBezTo>
                  <a:cubicBezTo>
                    <a:pt x="0" y="52"/>
                    <a:pt x="16" y="9"/>
                    <a:pt x="16" y="7"/>
                  </a:cubicBezTo>
                  <a:cubicBezTo>
                    <a:pt x="18" y="2"/>
                    <a:pt x="22" y="0"/>
                    <a:pt x="27" y="0"/>
                  </a:cubicBezTo>
                  <a:cubicBezTo>
                    <a:pt x="29" y="0"/>
                    <a:pt x="75" y="5"/>
                    <a:pt x="95" y="37"/>
                  </a:cubicBezTo>
                  <a:cubicBezTo>
                    <a:pt x="115" y="68"/>
                    <a:pt x="99" y="112"/>
                    <a:pt x="98" y="114"/>
                  </a:cubicBezTo>
                  <a:cubicBezTo>
                    <a:pt x="97" y="118"/>
                    <a:pt x="93" y="120"/>
                    <a:pt x="89" y="120"/>
                  </a:cubicBezTo>
                  <a:close/>
                  <a:moveTo>
                    <a:pt x="33" y="21"/>
                  </a:moveTo>
                  <a:cubicBezTo>
                    <a:pt x="30" y="33"/>
                    <a:pt x="26" y="57"/>
                    <a:pt x="36" y="73"/>
                  </a:cubicBezTo>
                  <a:cubicBezTo>
                    <a:pt x="47" y="90"/>
                    <a:pt x="69" y="97"/>
                    <a:pt x="82" y="99"/>
                  </a:cubicBezTo>
                  <a:cubicBezTo>
                    <a:pt x="85" y="87"/>
                    <a:pt x="88" y="64"/>
                    <a:pt x="78" y="47"/>
                  </a:cubicBezTo>
                  <a:cubicBezTo>
                    <a:pt x="68" y="31"/>
                    <a:pt x="45" y="24"/>
                    <a:pt x="3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p:cNvSpPr>
              <a:spLocks noEditPoints="1"/>
            </p:cNvSpPr>
            <p:nvPr/>
          </p:nvSpPr>
          <p:spPr bwMode="auto">
            <a:xfrm>
              <a:off x="4160" y="1705"/>
              <a:ext cx="81" cy="57"/>
            </a:xfrm>
            <a:custGeom>
              <a:avLst/>
              <a:gdLst>
                <a:gd name="T0" fmla="*/ 73 w 130"/>
                <a:gd name="T1" fmla="*/ 92 h 92"/>
                <a:gd name="T2" fmla="*/ 73 w 130"/>
                <a:gd name="T3" fmla="*/ 92 h 92"/>
                <a:gd name="T4" fmla="*/ 48 w 130"/>
                <a:gd name="T5" fmla="*/ 87 h 92"/>
                <a:gd name="T6" fmla="*/ 1 w 130"/>
                <a:gd name="T7" fmla="*/ 25 h 92"/>
                <a:gd name="T8" fmla="*/ 6 w 130"/>
                <a:gd name="T9" fmla="*/ 14 h 92"/>
                <a:gd name="T10" fmla="*/ 57 w 130"/>
                <a:gd name="T11" fmla="*/ 0 h 92"/>
                <a:gd name="T12" fmla="*/ 83 w 130"/>
                <a:gd name="T13" fmla="*/ 5 h 92"/>
                <a:gd name="T14" fmla="*/ 129 w 130"/>
                <a:gd name="T15" fmla="*/ 67 h 92"/>
                <a:gd name="T16" fmla="*/ 125 w 130"/>
                <a:gd name="T17" fmla="*/ 78 h 92"/>
                <a:gd name="T18" fmla="*/ 73 w 130"/>
                <a:gd name="T19" fmla="*/ 92 h 92"/>
                <a:gd name="T20" fmla="*/ 23 w 130"/>
                <a:gd name="T21" fmla="*/ 28 h 92"/>
                <a:gd name="T22" fmla="*/ 56 w 130"/>
                <a:gd name="T23" fmla="*/ 69 h 92"/>
                <a:gd name="T24" fmla="*/ 73 w 130"/>
                <a:gd name="T25" fmla="*/ 72 h 92"/>
                <a:gd name="T26" fmla="*/ 107 w 130"/>
                <a:gd name="T27" fmla="*/ 64 h 92"/>
                <a:gd name="T28" fmla="*/ 75 w 130"/>
                <a:gd name="T29" fmla="*/ 23 h 92"/>
                <a:gd name="T30" fmla="*/ 57 w 130"/>
                <a:gd name="T31" fmla="*/ 20 h 92"/>
                <a:gd name="T32" fmla="*/ 23 w 130"/>
                <a:gd name="T33"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92">
                  <a:moveTo>
                    <a:pt x="73" y="92"/>
                  </a:moveTo>
                  <a:cubicBezTo>
                    <a:pt x="73" y="92"/>
                    <a:pt x="73" y="92"/>
                    <a:pt x="73" y="92"/>
                  </a:cubicBezTo>
                  <a:cubicBezTo>
                    <a:pt x="64" y="92"/>
                    <a:pt x="55" y="90"/>
                    <a:pt x="48" y="87"/>
                  </a:cubicBezTo>
                  <a:cubicBezTo>
                    <a:pt x="13" y="73"/>
                    <a:pt x="2" y="27"/>
                    <a:pt x="1" y="25"/>
                  </a:cubicBezTo>
                  <a:cubicBezTo>
                    <a:pt x="0" y="21"/>
                    <a:pt x="2" y="16"/>
                    <a:pt x="6" y="14"/>
                  </a:cubicBezTo>
                  <a:cubicBezTo>
                    <a:pt x="7" y="14"/>
                    <a:pt x="31" y="0"/>
                    <a:pt x="57" y="0"/>
                  </a:cubicBezTo>
                  <a:cubicBezTo>
                    <a:pt x="67" y="0"/>
                    <a:pt x="75" y="2"/>
                    <a:pt x="83" y="5"/>
                  </a:cubicBezTo>
                  <a:cubicBezTo>
                    <a:pt x="117" y="20"/>
                    <a:pt x="129" y="65"/>
                    <a:pt x="129" y="67"/>
                  </a:cubicBezTo>
                  <a:cubicBezTo>
                    <a:pt x="130" y="71"/>
                    <a:pt x="128" y="76"/>
                    <a:pt x="125" y="78"/>
                  </a:cubicBezTo>
                  <a:cubicBezTo>
                    <a:pt x="123" y="79"/>
                    <a:pt x="99" y="92"/>
                    <a:pt x="73" y="92"/>
                  </a:cubicBezTo>
                  <a:close/>
                  <a:moveTo>
                    <a:pt x="23" y="28"/>
                  </a:moveTo>
                  <a:cubicBezTo>
                    <a:pt x="27" y="40"/>
                    <a:pt x="38" y="61"/>
                    <a:pt x="56" y="69"/>
                  </a:cubicBezTo>
                  <a:cubicBezTo>
                    <a:pt x="61" y="71"/>
                    <a:pt x="66" y="72"/>
                    <a:pt x="73" y="72"/>
                  </a:cubicBezTo>
                  <a:cubicBezTo>
                    <a:pt x="86" y="72"/>
                    <a:pt x="100" y="67"/>
                    <a:pt x="107" y="64"/>
                  </a:cubicBezTo>
                  <a:cubicBezTo>
                    <a:pt x="103" y="53"/>
                    <a:pt x="93" y="31"/>
                    <a:pt x="75" y="23"/>
                  </a:cubicBezTo>
                  <a:cubicBezTo>
                    <a:pt x="70" y="21"/>
                    <a:pt x="64" y="20"/>
                    <a:pt x="57" y="20"/>
                  </a:cubicBezTo>
                  <a:cubicBezTo>
                    <a:pt x="44" y="20"/>
                    <a:pt x="31" y="25"/>
                    <a:pt x="2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1"/>
            <p:cNvSpPr>
              <a:spLocks noEditPoints="1"/>
            </p:cNvSpPr>
            <p:nvPr/>
          </p:nvSpPr>
          <p:spPr bwMode="auto">
            <a:xfrm>
              <a:off x="4069" y="1774"/>
              <a:ext cx="72" cy="63"/>
            </a:xfrm>
            <a:custGeom>
              <a:avLst/>
              <a:gdLst>
                <a:gd name="T0" fmla="*/ 79 w 114"/>
                <a:gd name="T1" fmla="*/ 100 h 100"/>
                <a:gd name="T2" fmla="*/ 79 w 114"/>
                <a:gd name="T3" fmla="*/ 100 h 100"/>
                <a:gd name="T4" fmla="*/ 29 w 114"/>
                <a:gd name="T5" fmla="*/ 85 h 100"/>
                <a:gd name="T6" fmla="*/ 1 w 114"/>
                <a:gd name="T7" fmla="*/ 13 h 100"/>
                <a:gd name="T8" fmla="*/ 9 w 114"/>
                <a:gd name="T9" fmla="*/ 3 h 100"/>
                <a:gd name="T10" fmla="*/ 35 w 114"/>
                <a:gd name="T11" fmla="*/ 0 h 100"/>
                <a:gd name="T12" fmla="*/ 85 w 114"/>
                <a:gd name="T13" fmla="*/ 16 h 100"/>
                <a:gd name="T14" fmla="*/ 113 w 114"/>
                <a:gd name="T15" fmla="*/ 88 h 100"/>
                <a:gd name="T16" fmla="*/ 105 w 114"/>
                <a:gd name="T17" fmla="*/ 97 h 100"/>
                <a:gd name="T18" fmla="*/ 79 w 114"/>
                <a:gd name="T19" fmla="*/ 100 h 100"/>
                <a:gd name="T20" fmla="*/ 21 w 114"/>
                <a:gd name="T21" fmla="*/ 21 h 100"/>
                <a:gd name="T22" fmla="*/ 41 w 114"/>
                <a:gd name="T23" fmla="*/ 69 h 100"/>
                <a:gd name="T24" fmla="*/ 79 w 114"/>
                <a:gd name="T25" fmla="*/ 80 h 100"/>
                <a:gd name="T26" fmla="*/ 79 w 114"/>
                <a:gd name="T27" fmla="*/ 80 h 100"/>
                <a:gd name="T28" fmla="*/ 92 w 114"/>
                <a:gd name="T29" fmla="*/ 79 h 100"/>
                <a:gd name="T30" fmla="*/ 72 w 114"/>
                <a:gd name="T31" fmla="*/ 31 h 100"/>
                <a:gd name="T32" fmla="*/ 35 w 114"/>
                <a:gd name="T33" fmla="*/ 20 h 100"/>
                <a:gd name="T34" fmla="*/ 21 w 114"/>
                <a:gd name="T35" fmla="*/ 2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100">
                  <a:moveTo>
                    <a:pt x="79" y="100"/>
                  </a:moveTo>
                  <a:cubicBezTo>
                    <a:pt x="79" y="100"/>
                    <a:pt x="79" y="100"/>
                    <a:pt x="79" y="100"/>
                  </a:cubicBezTo>
                  <a:cubicBezTo>
                    <a:pt x="58" y="100"/>
                    <a:pt x="41" y="95"/>
                    <a:pt x="29" y="85"/>
                  </a:cubicBezTo>
                  <a:cubicBezTo>
                    <a:pt x="0" y="61"/>
                    <a:pt x="1" y="15"/>
                    <a:pt x="1" y="13"/>
                  </a:cubicBezTo>
                  <a:cubicBezTo>
                    <a:pt x="1" y="8"/>
                    <a:pt x="4" y="4"/>
                    <a:pt x="9" y="3"/>
                  </a:cubicBezTo>
                  <a:cubicBezTo>
                    <a:pt x="9" y="3"/>
                    <a:pt x="20" y="0"/>
                    <a:pt x="35" y="0"/>
                  </a:cubicBezTo>
                  <a:cubicBezTo>
                    <a:pt x="55" y="0"/>
                    <a:pt x="73" y="6"/>
                    <a:pt x="85" y="16"/>
                  </a:cubicBezTo>
                  <a:cubicBezTo>
                    <a:pt x="114" y="39"/>
                    <a:pt x="113" y="86"/>
                    <a:pt x="113" y="88"/>
                  </a:cubicBezTo>
                  <a:cubicBezTo>
                    <a:pt x="113" y="92"/>
                    <a:pt x="109" y="96"/>
                    <a:pt x="105" y="97"/>
                  </a:cubicBezTo>
                  <a:cubicBezTo>
                    <a:pt x="105" y="97"/>
                    <a:pt x="93" y="100"/>
                    <a:pt x="79" y="100"/>
                  </a:cubicBezTo>
                  <a:close/>
                  <a:moveTo>
                    <a:pt x="21" y="21"/>
                  </a:moveTo>
                  <a:cubicBezTo>
                    <a:pt x="22" y="34"/>
                    <a:pt x="26" y="57"/>
                    <a:pt x="41" y="69"/>
                  </a:cubicBezTo>
                  <a:cubicBezTo>
                    <a:pt x="52" y="78"/>
                    <a:pt x="68" y="80"/>
                    <a:pt x="79" y="80"/>
                  </a:cubicBezTo>
                  <a:cubicBezTo>
                    <a:pt x="79" y="80"/>
                    <a:pt x="79" y="80"/>
                    <a:pt x="79" y="80"/>
                  </a:cubicBezTo>
                  <a:cubicBezTo>
                    <a:pt x="84" y="80"/>
                    <a:pt x="89" y="80"/>
                    <a:pt x="92" y="79"/>
                  </a:cubicBezTo>
                  <a:cubicBezTo>
                    <a:pt x="91" y="67"/>
                    <a:pt x="88" y="43"/>
                    <a:pt x="72" y="31"/>
                  </a:cubicBezTo>
                  <a:cubicBezTo>
                    <a:pt x="61" y="22"/>
                    <a:pt x="46" y="20"/>
                    <a:pt x="35" y="20"/>
                  </a:cubicBezTo>
                  <a:cubicBezTo>
                    <a:pt x="30" y="20"/>
                    <a:pt x="25" y="21"/>
                    <a:pt x="2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163"/>
          <p:cNvGrpSpPr>
            <a:grpSpLocks noChangeAspect="1"/>
          </p:cNvGrpSpPr>
          <p:nvPr/>
        </p:nvGrpSpPr>
        <p:grpSpPr bwMode="auto">
          <a:xfrm>
            <a:off x="9021007" y="2260600"/>
            <a:ext cx="681159" cy="874671"/>
            <a:chOff x="4656" y="2156"/>
            <a:chExt cx="352" cy="452"/>
          </a:xfrm>
          <a:solidFill>
            <a:schemeClr val="accent1"/>
          </a:solidFill>
        </p:grpSpPr>
        <p:sp>
          <p:nvSpPr>
            <p:cNvPr id="50" name="Freeform 164"/>
            <p:cNvSpPr>
              <a:spLocks/>
            </p:cNvSpPr>
            <p:nvPr/>
          </p:nvSpPr>
          <p:spPr bwMode="auto">
            <a:xfrm>
              <a:off x="4702" y="2156"/>
              <a:ext cx="209" cy="208"/>
            </a:xfrm>
            <a:custGeom>
              <a:avLst/>
              <a:gdLst>
                <a:gd name="T0" fmla="*/ 171 w 343"/>
                <a:gd name="T1" fmla="*/ 343 h 343"/>
                <a:gd name="T2" fmla="*/ 0 w 343"/>
                <a:gd name="T3" fmla="*/ 171 h 343"/>
                <a:gd name="T4" fmla="*/ 171 w 343"/>
                <a:gd name="T5" fmla="*/ 0 h 343"/>
                <a:gd name="T6" fmla="*/ 343 w 343"/>
                <a:gd name="T7" fmla="*/ 171 h 343"/>
                <a:gd name="T8" fmla="*/ 342 w 343"/>
                <a:gd name="T9" fmla="*/ 185 h 343"/>
                <a:gd name="T10" fmla="*/ 331 w 343"/>
                <a:gd name="T11" fmla="*/ 194 h 343"/>
                <a:gd name="T12" fmla="*/ 322 w 343"/>
                <a:gd name="T13" fmla="*/ 183 h 343"/>
                <a:gd name="T14" fmla="*/ 323 w 343"/>
                <a:gd name="T15" fmla="*/ 171 h 343"/>
                <a:gd name="T16" fmla="*/ 171 w 343"/>
                <a:gd name="T17" fmla="*/ 20 h 343"/>
                <a:gd name="T18" fmla="*/ 20 w 343"/>
                <a:gd name="T19" fmla="*/ 171 h 343"/>
                <a:gd name="T20" fmla="*/ 171 w 343"/>
                <a:gd name="T21" fmla="*/ 323 h 343"/>
                <a:gd name="T22" fmla="*/ 268 w 343"/>
                <a:gd name="T23" fmla="*/ 288 h 343"/>
                <a:gd name="T24" fmla="*/ 282 w 343"/>
                <a:gd name="T25" fmla="*/ 289 h 343"/>
                <a:gd name="T26" fmla="*/ 281 w 343"/>
                <a:gd name="T27" fmla="*/ 303 h 343"/>
                <a:gd name="T28" fmla="*/ 171 w 343"/>
                <a:gd name="T29"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3" h="343">
                  <a:moveTo>
                    <a:pt x="171" y="343"/>
                  </a:moveTo>
                  <a:cubicBezTo>
                    <a:pt x="77" y="343"/>
                    <a:pt x="0" y="266"/>
                    <a:pt x="0" y="171"/>
                  </a:cubicBezTo>
                  <a:cubicBezTo>
                    <a:pt x="0" y="77"/>
                    <a:pt x="77" y="0"/>
                    <a:pt x="171" y="0"/>
                  </a:cubicBezTo>
                  <a:cubicBezTo>
                    <a:pt x="266" y="0"/>
                    <a:pt x="343" y="77"/>
                    <a:pt x="343" y="171"/>
                  </a:cubicBezTo>
                  <a:cubicBezTo>
                    <a:pt x="343" y="176"/>
                    <a:pt x="343" y="180"/>
                    <a:pt x="342" y="185"/>
                  </a:cubicBezTo>
                  <a:cubicBezTo>
                    <a:pt x="342" y="190"/>
                    <a:pt x="337" y="194"/>
                    <a:pt x="331" y="194"/>
                  </a:cubicBezTo>
                  <a:cubicBezTo>
                    <a:pt x="326" y="194"/>
                    <a:pt x="322" y="189"/>
                    <a:pt x="322" y="183"/>
                  </a:cubicBezTo>
                  <a:cubicBezTo>
                    <a:pt x="323" y="179"/>
                    <a:pt x="323" y="175"/>
                    <a:pt x="323" y="171"/>
                  </a:cubicBezTo>
                  <a:cubicBezTo>
                    <a:pt x="323" y="88"/>
                    <a:pt x="255" y="20"/>
                    <a:pt x="171" y="20"/>
                  </a:cubicBezTo>
                  <a:cubicBezTo>
                    <a:pt x="88" y="20"/>
                    <a:pt x="20" y="88"/>
                    <a:pt x="20" y="171"/>
                  </a:cubicBezTo>
                  <a:cubicBezTo>
                    <a:pt x="20" y="255"/>
                    <a:pt x="88" y="323"/>
                    <a:pt x="171" y="323"/>
                  </a:cubicBezTo>
                  <a:cubicBezTo>
                    <a:pt x="207" y="323"/>
                    <a:pt x="241" y="310"/>
                    <a:pt x="268" y="288"/>
                  </a:cubicBezTo>
                  <a:cubicBezTo>
                    <a:pt x="273" y="284"/>
                    <a:pt x="279" y="285"/>
                    <a:pt x="282" y="289"/>
                  </a:cubicBezTo>
                  <a:cubicBezTo>
                    <a:pt x="286" y="293"/>
                    <a:pt x="285" y="300"/>
                    <a:pt x="281" y="303"/>
                  </a:cubicBezTo>
                  <a:cubicBezTo>
                    <a:pt x="250" y="329"/>
                    <a:pt x="211" y="343"/>
                    <a:pt x="171"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5"/>
            <p:cNvSpPr>
              <a:spLocks noEditPoints="1"/>
            </p:cNvSpPr>
            <p:nvPr/>
          </p:nvSpPr>
          <p:spPr bwMode="auto">
            <a:xfrm>
              <a:off x="4656" y="2349"/>
              <a:ext cx="103" cy="102"/>
            </a:xfrm>
            <a:custGeom>
              <a:avLst/>
              <a:gdLst>
                <a:gd name="T0" fmla="*/ 84 w 167"/>
                <a:gd name="T1" fmla="*/ 167 h 167"/>
                <a:gd name="T2" fmla="*/ 0 w 167"/>
                <a:gd name="T3" fmla="*/ 83 h 167"/>
                <a:gd name="T4" fmla="*/ 84 w 167"/>
                <a:gd name="T5" fmla="*/ 0 h 167"/>
                <a:gd name="T6" fmla="*/ 167 w 167"/>
                <a:gd name="T7" fmla="*/ 83 h 167"/>
                <a:gd name="T8" fmla="*/ 84 w 167"/>
                <a:gd name="T9" fmla="*/ 167 h 167"/>
                <a:gd name="T10" fmla="*/ 84 w 167"/>
                <a:gd name="T11" fmla="*/ 20 h 167"/>
                <a:gd name="T12" fmla="*/ 20 w 167"/>
                <a:gd name="T13" fmla="*/ 83 h 167"/>
                <a:gd name="T14" fmla="*/ 84 w 167"/>
                <a:gd name="T15" fmla="*/ 147 h 167"/>
                <a:gd name="T16" fmla="*/ 147 w 167"/>
                <a:gd name="T17" fmla="*/ 83 h 167"/>
                <a:gd name="T18" fmla="*/ 84 w 167"/>
                <a:gd name="T19" fmla="*/ 2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67">
                  <a:moveTo>
                    <a:pt x="84" y="167"/>
                  </a:moveTo>
                  <a:cubicBezTo>
                    <a:pt x="38" y="167"/>
                    <a:pt x="0" y="129"/>
                    <a:pt x="0" y="83"/>
                  </a:cubicBezTo>
                  <a:cubicBezTo>
                    <a:pt x="0" y="37"/>
                    <a:pt x="38" y="0"/>
                    <a:pt x="84" y="0"/>
                  </a:cubicBezTo>
                  <a:cubicBezTo>
                    <a:pt x="130" y="0"/>
                    <a:pt x="167" y="37"/>
                    <a:pt x="167" y="83"/>
                  </a:cubicBezTo>
                  <a:cubicBezTo>
                    <a:pt x="167" y="129"/>
                    <a:pt x="130" y="167"/>
                    <a:pt x="84" y="167"/>
                  </a:cubicBezTo>
                  <a:close/>
                  <a:moveTo>
                    <a:pt x="84" y="20"/>
                  </a:moveTo>
                  <a:cubicBezTo>
                    <a:pt x="49" y="20"/>
                    <a:pt x="20" y="48"/>
                    <a:pt x="20" y="83"/>
                  </a:cubicBezTo>
                  <a:cubicBezTo>
                    <a:pt x="20" y="118"/>
                    <a:pt x="49" y="147"/>
                    <a:pt x="84" y="147"/>
                  </a:cubicBezTo>
                  <a:cubicBezTo>
                    <a:pt x="119" y="147"/>
                    <a:pt x="147" y="118"/>
                    <a:pt x="147" y="83"/>
                  </a:cubicBezTo>
                  <a:cubicBezTo>
                    <a:pt x="147" y="48"/>
                    <a:pt x="119" y="20"/>
                    <a:pt x="8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66"/>
            <p:cNvSpPr>
              <a:spLocks noEditPoints="1"/>
            </p:cNvSpPr>
            <p:nvPr/>
          </p:nvSpPr>
          <p:spPr bwMode="auto">
            <a:xfrm>
              <a:off x="4863" y="2254"/>
              <a:ext cx="145" cy="145"/>
            </a:xfrm>
            <a:custGeom>
              <a:avLst/>
              <a:gdLst>
                <a:gd name="T0" fmla="*/ 119 w 238"/>
                <a:gd name="T1" fmla="*/ 239 h 239"/>
                <a:gd name="T2" fmla="*/ 0 w 238"/>
                <a:gd name="T3" fmla="*/ 120 h 239"/>
                <a:gd name="T4" fmla="*/ 119 w 238"/>
                <a:gd name="T5" fmla="*/ 0 h 239"/>
                <a:gd name="T6" fmla="*/ 238 w 238"/>
                <a:gd name="T7" fmla="*/ 120 h 239"/>
                <a:gd name="T8" fmla="*/ 119 w 238"/>
                <a:gd name="T9" fmla="*/ 239 h 239"/>
                <a:gd name="T10" fmla="*/ 119 w 238"/>
                <a:gd name="T11" fmla="*/ 20 h 239"/>
                <a:gd name="T12" fmla="*/ 20 w 238"/>
                <a:gd name="T13" fmla="*/ 120 h 239"/>
                <a:gd name="T14" fmla="*/ 119 w 238"/>
                <a:gd name="T15" fmla="*/ 219 h 239"/>
                <a:gd name="T16" fmla="*/ 218 w 238"/>
                <a:gd name="T17" fmla="*/ 120 h 239"/>
                <a:gd name="T18" fmla="*/ 119 w 238"/>
                <a:gd name="T19" fmla="*/ 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9">
                  <a:moveTo>
                    <a:pt x="119" y="239"/>
                  </a:moveTo>
                  <a:cubicBezTo>
                    <a:pt x="53" y="239"/>
                    <a:pt x="0" y="186"/>
                    <a:pt x="0" y="120"/>
                  </a:cubicBezTo>
                  <a:cubicBezTo>
                    <a:pt x="0" y="54"/>
                    <a:pt x="53" y="0"/>
                    <a:pt x="119" y="0"/>
                  </a:cubicBezTo>
                  <a:cubicBezTo>
                    <a:pt x="185" y="0"/>
                    <a:pt x="238" y="54"/>
                    <a:pt x="238" y="120"/>
                  </a:cubicBezTo>
                  <a:cubicBezTo>
                    <a:pt x="238" y="186"/>
                    <a:pt x="185" y="239"/>
                    <a:pt x="119" y="239"/>
                  </a:cubicBezTo>
                  <a:close/>
                  <a:moveTo>
                    <a:pt x="119" y="20"/>
                  </a:moveTo>
                  <a:cubicBezTo>
                    <a:pt x="64" y="20"/>
                    <a:pt x="20" y="65"/>
                    <a:pt x="20" y="120"/>
                  </a:cubicBezTo>
                  <a:cubicBezTo>
                    <a:pt x="20" y="175"/>
                    <a:pt x="64" y="219"/>
                    <a:pt x="119" y="219"/>
                  </a:cubicBezTo>
                  <a:cubicBezTo>
                    <a:pt x="174" y="219"/>
                    <a:pt x="218" y="175"/>
                    <a:pt x="218" y="120"/>
                  </a:cubicBezTo>
                  <a:cubicBezTo>
                    <a:pt x="218" y="65"/>
                    <a:pt x="174" y="20"/>
                    <a:pt x="11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67"/>
            <p:cNvSpPr>
              <a:spLocks/>
            </p:cNvSpPr>
            <p:nvPr/>
          </p:nvSpPr>
          <p:spPr bwMode="auto">
            <a:xfrm>
              <a:off x="4800" y="2191"/>
              <a:ext cx="12" cy="417"/>
            </a:xfrm>
            <a:custGeom>
              <a:avLst/>
              <a:gdLst>
                <a:gd name="T0" fmla="*/ 10 w 20"/>
                <a:gd name="T1" fmla="*/ 685 h 685"/>
                <a:gd name="T2" fmla="*/ 0 w 20"/>
                <a:gd name="T3" fmla="*/ 675 h 685"/>
                <a:gd name="T4" fmla="*/ 0 w 20"/>
                <a:gd name="T5" fmla="*/ 10 h 685"/>
                <a:gd name="T6" fmla="*/ 10 w 20"/>
                <a:gd name="T7" fmla="*/ 0 h 685"/>
                <a:gd name="T8" fmla="*/ 20 w 20"/>
                <a:gd name="T9" fmla="*/ 10 h 685"/>
                <a:gd name="T10" fmla="*/ 20 w 20"/>
                <a:gd name="T11" fmla="*/ 675 h 685"/>
                <a:gd name="T12" fmla="*/ 10 w 20"/>
                <a:gd name="T13" fmla="*/ 685 h 685"/>
              </a:gdLst>
              <a:ahLst/>
              <a:cxnLst>
                <a:cxn ang="0">
                  <a:pos x="T0" y="T1"/>
                </a:cxn>
                <a:cxn ang="0">
                  <a:pos x="T2" y="T3"/>
                </a:cxn>
                <a:cxn ang="0">
                  <a:pos x="T4" y="T5"/>
                </a:cxn>
                <a:cxn ang="0">
                  <a:pos x="T6" y="T7"/>
                </a:cxn>
                <a:cxn ang="0">
                  <a:pos x="T8" y="T9"/>
                </a:cxn>
                <a:cxn ang="0">
                  <a:pos x="T10" y="T11"/>
                </a:cxn>
                <a:cxn ang="0">
                  <a:pos x="T12" y="T13"/>
                </a:cxn>
              </a:cxnLst>
              <a:rect l="0" t="0" r="r" b="b"/>
              <a:pathLst>
                <a:path w="20" h="685">
                  <a:moveTo>
                    <a:pt x="10" y="685"/>
                  </a:moveTo>
                  <a:cubicBezTo>
                    <a:pt x="5" y="685"/>
                    <a:pt x="0" y="680"/>
                    <a:pt x="0" y="675"/>
                  </a:cubicBezTo>
                  <a:cubicBezTo>
                    <a:pt x="0" y="10"/>
                    <a:pt x="0" y="10"/>
                    <a:pt x="0" y="10"/>
                  </a:cubicBezTo>
                  <a:cubicBezTo>
                    <a:pt x="0" y="5"/>
                    <a:pt x="5" y="0"/>
                    <a:pt x="10" y="0"/>
                  </a:cubicBezTo>
                  <a:cubicBezTo>
                    <a:pt x="16" y="0"/>
                    <a:pt x="20" y="5"/>
                    <a:pt x="20" y="10"/>
                  </a:cubicBezTo>
                  <a:cubicBezTo>
                    <a:pt x="20" y="675"/>
                    <a:pt x="20" y="675"/>
                    <a:pt x="20" y="675"/>
                  </a:cubicBezTo>
                  <a:cubicBezTo>
                    <a:pt x="20" y="680"/>
                    <a:pt x="16" y="685"/>
                    <a:pt x="10" y="6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68"/>
            <p:cNvSpPr>
              <a:spLocks/>
            </p:cNvSpPr>
            <p:nvPr/>
          </p:nvSpPr>
          <p:spPr bwMode="auto">
            <a:xfrm>
              <a:off x="4702" y="2394"/>
              <a:ext cx="110" cy="109"/>
            </a:xfrm>
            <a:custGeom>
              <a:avLst/>
              <a:gdLst>
                <a:gd name="T0" fmla="*/ 170 w 180"/>
                <a:gd name="T1" fmla="*/ 180 h 180"/>
                <a:gd name="T2" fmla="*/ 0 w 180"/>
                <a:gd name="T3" fmla="*/ 10 h 180"/>
                <a:gd name="T4" fmla="*/ 10 w 180"/>
                <a:gd name="T5" fmla="*/ 0 h 180"/>
                <a:gd name="T6" fmla="*/ 20 w 180"/>
                <a:gd name="T7" fmla="*/ 10 h 180"/>
                <a:gd name="T8" fmla="*/ 170 w 180"/>
                <a:gd name="T9" fmla="*/ 160 h 180"/>
                <a:gd name="T10" fmla="*/ 180 w 180"/>
                <a:gd name="T11" fmla="*/ 170 h 180"/>
                <a:gd name="T12" fmla="*/ 170 w 180"/>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170" y="180"/>
                  </a:moveTo>
                  <a:cubicBezTo>
                    <a:pt x="76" y="180"/>
                    <a:pt x="0" y="104"/>
                    <a:pt x="0" y="10"/>
                  </a:cubicBezTo>
                  <a:cubicBezTo>
                    <a:pt x="0" y="5"/>
                    <a:pt x="4" y="0"/>
                    <a:pt x="10" y="0"/>
                  </a:cubicBezTo>
                  <a:cubicBezTo>
                    <a:pt x="15" y="0"/>
                    <a:pt x="20" y="5"/>
                    <a:pt x="20" y="10"/>
                  </a:cubicBezTo>
                  <a:cubicBezTo>
                    <a:pt x="20" y="93"/>
                    <a:pt x="87" y="160"/>
                    <a:pt x="170" y="160"/>
                  </a:cubicBezTo>
                  <a:cubicBezTo>
                    <a:pt x="176" y="160"/>
                    <a:pt x="180" y="165"/>
                    <a:pt x="180" y="170"/>
                  </a:cubicBezTo>
                  <a:cubicBezTo>
                    <a:pt x="180" y="176"/>
                    <a:pt x="176" y="180"/>
                    <a:pt x="17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69"/>
            <p:cNvSpPr>
              <a:spLocks/>
            </p:cNvSpPr>
            <p:nvPr/>
          </p:nvSpPr>
          <p:spPr bwMode="auto">
            <a:xfrm>
              <a:off x="4771" y="2215"/>
              <a:ext cx="41" cy="40"/>
            </a:xfrm>
            <a:custGeom>
              <a:avLst/>
              <a:gdLst>
                <a:gd name="T0" fmla="*/ 56 w 66"/>
                <a:gd name="T1" fmla="*/ 66 h 66"/>
                <a:gd name="T2" fmla="*/ 0 w 66"/>
                <a:gd name="T3" fmla="*/ 10 h 66"/>
                <a:gd name="T4" fmla="*/ 10 w 66"/>
                <a:gd name="T5" fmla="*/ 0 h 66"/>
                <a:gd name="T6" fmla="*/ 20 w 66"/>
                <a:gd name="T7" fmla="*/ 10 h 66"/>
                <a:gd name="T8" fmla="*/ 56 w 66"/>
                <a:gd name="T9" fmla="*/ 46 h 66"/>
                <a:gd name="T10" fmla="*/ 66 w 66"/>
                <a:gd name="T11" fmla="*/ 56 h 66"/>
                <a:gd name="T12" fmla="*/ 56 w 66"/>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66" h="66">
                  <a:moveTo>
                    <a:pt x="56" y="66"/>
                  </a:moveTo>
                  <a:cubicBezTo>
                    <a:pt x="25" y="66"/>
                    <a:pt x="0" y="41"/>
                    <a:pt x="0" y="10"/>
                  </a:cubicBezTo>
                  <a:cubicBezTo>
                    <a:pt x="0" y="4"/>
                    <a:pt x="4" y="0"/>
                    <a:pt x="10" y="0"/>
                  </a:cubicBezTo>
                  <a:cubicBezTo>
                    <a:pt x="15" y="0"/>
                    <a:pt x="20" y="4"/>
                    <a:pt x="20" y="10"/>
                  </a:cubicBezTo>
                  <a:cubicBezTo>
                    <a:pt x="20" y="30"/>
                    <a:pt x="36" y="46"/>
                    <a:pt x="56" y="46"/>
                  </a:cubicBezTo>
                  <a:cubicBezTo>
                    <a:pt x="62" y="46"/>
                    <a:pt x="66" y="50"/>
                    <a:pt x="66" y="56"/>
                  </a:cubicBezTo>
                  <a:cubicBezTo>
                    <a:pt x="66" y="61"/>
                    <a:pt x="62" y="66"/>
                    <a:pt x="5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70"/>
            <p:cNvSpPr>
              <a:spLocks/>
            </p:cNvSpPr>
            <p:nvPr/>
          </p:nvSpPr>
          <p:spPr bwMode="auto">
            <a:xfrm>
              <a:off x="4801" y="2321"/>
              <a:ext cx="141" cy="140"/>
            </a:xfrm>
            <a:custGeom>
              <a:avLst/>
              <a:gdLst>
                <a:gd name="T0" fmla="*/ 10 w 230"/>
                <a:gd name="T1" fmla="*/ 230 h 230"/>
                <a:gd name="T2" fmla="*/ 0 w 230"/>
                <a:gd name="T3" fmla="*/ 220 h 230"/>
                <a:gd name="T4" fmla="*/ 10 w 230"/>
                <a:gd name="T5" fmla="*/ 210 h 230"/>
                <a:gd name="T6" fmla="*/ 210 w 230"/>
                <a:gd name="T7" fmla="*/ 10 h 230"/>
                <a:gd name="T8" fmla="*/ 220 w 230"/>
                <a:gd name="T9" fmla="*/ 0 h 230"/>
                <a:gd name="T10" fmla="*/ 230 w 230"/>
                <a:gd name="T11" fmla="*/ 10 h 230"/>
                <a:gd name="T12" fmla="*/ 10 w 230"/>
                <a:gd name="T13" fmla="*/ 230 h 230"/>
              </a:gdLst>
              <a:ahLst/>
              <a:cxnLst>
                <a:cxn ang="0">
                  <a:pos x="T0" y="T1"/>
                </a:cxn>
                <a:cxn ang="0">
                  <a:pos x="T2" y="T3"/>
                </a:cxn>
                <a:cxn ang="0">
                  <a:pos x="T4" y="T5"/>
                </a:cxn>
                <a:cxn ang="0">
                  <a:pos x="T6" y="T7"/>
                </a:cxn>
                <a:cxn ang="0">
                  <a:pos x="T8" y="T9"/>
                </a:cxn>
                <a:cxn ang="0">
                  <a:pos x="T10" y="T11"/>
                </a:cxn>
                <a:cxn ang="0">
                  <a:pos x="T12" y="T13"/>
                </a:cxn>
              </a:cxnLst>
              <a:rect l="0" t="0" r="r" b="b"/>
              <a:pathLst>
                <a:path w="230" h="230">
                  <a:moveTo>
                    <a:pt x="10" y="230"/>
                  </a:moveTo>
                  <a:cubicBezTo>
                    <a:pt x="4" y="230"/>
                    <a:pt x="0" y="225"/>
                    <a:pt x="0" y="220"/>
                  </a:cubicBezTo>
                  <a:cubicBezTo>
                    <a:pt x="0" y="214"/>
                    <a:pt x="4" y="210"/>
                    <a:pt x="10" y="210"/>
                  </a:cubicBezTo>
                  <a:cubicBezTo>
                    <a:pt x="120" y="210"/>
                    <a:pt x="210" y="120"/>
                    <a:pt x="210" y="10"/>
                  </a:cubicBezTo>
                  <a:cubicBezTo>
                    <a:pt x="210" y="4"/>
                    <a:pt x="215" y="0"/>
                    <a:pt x="220" y="0"/>
                  </a:cubicBezTo>
                  <a:cubicBezTo>
                    <a:pt x="226" y="0"/>
                    <a:pt x="230" y="4"/>
                    <a:pt x="230" y="10"/>
                  </a:cubicBezTo>
                  <a:cubicBezTo>
                    <a:pt x="230" y="131"/>
                    <a:pt x="131" y="230"/>
                    <a:pt x="10"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71"/>
            <p:cNvSpPr>
              <a:spLocks/>
            </p:cNvSpPr>
            <p:nvPr/>
          </p:nvSpPr>
          <p:spPr bwMode="auto">
            <a:xfrm>
              <a:off x="4801" y="2243"/>
              <a:ext cx="53" cy="53"/>
            </a:xfrm>
            <a:custGeom>
              <a:avLst/>
              <a:gdLst>
                <a:gd name="T0" fmla="*/ 10 w 86"/>
                <a:gd name="T1" fmla="*/ 86 h 86"/>
                <a:gd name="T2" fmla="*/ 0 w 86"/>
                <a:gd name="T3" fmla="*/ 76 h 86"/>
                <a:gd name="T4" fmla="*/ 10 w 86"/>
                <a:gd name="T5" fmla="*/ 66 h 86"/>
                <a:gd name="T6" fmla="*/ 66 w 86"/>
                <a:gd name="T7" fmla="*/ 10 h 86"/>
                <a:gd name="T8" fmla="*/ 76 w 86"/>
                <a:gd name="T9" fmla="*/ 0 h 86"/>
                <a:gd name="T10" fmla="*/ 86 w 86"/>
                <a:gd name="T11" fmla="*/ 10 h 86"/>
                <a:gd name="T12" fmla="*/ 10 w 8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86" h="86">
                  <a:moveTo>
                    <a:pt x="10" y="86"/>
                  </a:moveTo>
                  <a:cubicBezTo>
                    <a:pt x="4" y="86"/>
                    <a:pt x="0" y="82"/>
                    <a:pt x="0" y="76"/>
                  </a:cubicBezTo>
                  <a:cubicBezTo>
                    <a:pt x="0" y="70"/>
                    <a:pt x="4" y="66"/>
                    <a:pt x="10" y="66"/>
                  </a:cubicBezTo>
                  <a:cubicBezTo>
                    <a:pt x="41" y="66"/>
                    <a:pt x="66" y="41"/>
                    <a:pt x="66" y="10"/>
                  </a:cubicBezTo>
                  <a:cubicBezTo>
                    <a:pt x="66" y="4"/>
                    <a:pt x="70" y="0"/>
                    <a:pt x="76" y="0"/>
                  </a:cubicBezTo>
                  <a:cubicBezTo>
                    <a:pt x="82" y="0"/>
                    <a:pt x="86" y="4"/>
                    <a:pt x="86" y="10"/>
                  </a:cubicBezTo>
                  <a:cubicBezTo>
                    <a:pt x="86" y="52"/>
                    <a:pt x="52" y="86"/>
                    <a:pt x="1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1" name="Group 334"/>
          <p:cNvGrpSpPr>
            <a:grpSpLocks noChangeAspect="1"/>
          </p:cNvGrpSpPr>
          <p:nvPr/>
        </p:nvGrpSpPr>
        <p:grpSpPr bwMode="auto">
          <a:xfrm>
            <a:off x="9147823" y="4361761"/>
            <a:ext cx="456686" cy="793396"/>
            <a:chOff x="5979" y="2840"/>
            <a:chExt cx="236" cy="410"/>
          </a:xfrm>
          <a:solidFill>
            <a:schemeClr val="accent1"/>
          </a:solidFill>
        </p:grpSpPr>
        <p:sp>
          <p:nvSpPr>
            <p:cNvPr id="92" name="Freeform 335"/>
            <p:cNvSpPr>
              <a:spLocks/>
            </p:cNvSpPr>
            <p:nvPr/>
          </p:nvSpPr>
          <p:spPr bwMode="auto">
            <a:xfrm>
              <a:off x="6053" y="2907"/>
              <a:ext cx="91" cy="343"/>
            </a:xfrm>
            <a:custGeom>
              <a:avLst/>
              <a:gdLst>
                <a:gd name="T0" fmla="*/ 86 w 150"/>
                <a:gd name="T1" fmla="*/ 571 h 571"/>
                <a:gd name="T2" fmla="*/ 81 w 150"/>
                <a:gd name="T3" fmla="*/ 569 h 571"/>
                <a:gd name="T4" fmla="*/ 77 w 150"/>
                <a:gd name="T5" fmla="*/ 556 h 571"/>
                <a:gd name="T6" fmla="*/ 6 w 150"/>
                <a:gd name="T7" fmla="*/ 19 h 571"/>
                <a:gd name="T8" fmla="*/ 4 w 150"/>
                <a:gd name="T9" fmla="*/ 5 h 571"/>
                <a:gd name="T10" fmla="*/ 17 w 150"/>
                <a:gd name="T11" fmla="*/ 3 h 571"/>
                <a:gd name="T12" fmla="*/ 143 w 150"/>
                <a:gd name="T13" fmla="*/ 276 h 571"/>
                <a:gd name="T14" fmla="*/ 95 w 150"/>
                <a:gd name="T15" fmla="*/ 565 h 571"/>
                <a:gd name="T16" fmla="*/ 86 w 150"/>
                <a:gd name="T17" fmla="*/ 57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1">
                  <a:moveTo>
                    <a:pt x="86" y="571"/>
                  </a:moveTo>
                  <a:cubicBezTo>
                    <a:pt x="84" y="571"/>
                    <a:pt x="83" y="570"/>
                    <a:pt x="81" y="569"/>
                  </a:cubicBezTo>
                  <a:cubicBezTo>
                    <a:pt x="76" y="567"/>
                    <a:pt x="74" y="561"/>
                    <a:pt x="77" y="556"/>
                  </a:cubicBezTo>
                  <a:cubicBezTo>
                    <a:pt x="149" y="417"/>
                    <a:pt x="150" y="123"/>
                    <a:pt x="6" y="19"/>
                  </a:cubicBezTo>
                  <a:cubicBezTo>
                    <a:pt x="1" y="16"/>
                    <a:pt x="0" y="9"/>
                    <a:pt x="4" y="5"/>
                  </a:cubicBezTo>
                  <a:cubicBezTo>
                    <a:pt x="7" y="1"/>
                    <a:pt x="13" y="0"/>
                    <a:pt x="17" y="3"/>
                  </a:cubicBezTo>
                  <a:cubicBezTo>
                    <a:pt x="89" y="54"/>
                    <a:pt x="133" y="151"/>
                    <a:pt x="143" y="276"/>
                  </a:cubicBezTo>
                  <a:cubicBezTo>
                    <a:pt x="150" y="380"/>
                    <a:pt x="132" y="493"/>
                    <a:pt x="95" y="565"/>
                  </a:cubicBezTo>
                  <a:cubicBezTo>
                    <a:pt x="93" y="569"/>
                    <a:pt x="90" y="571"/>
                    <a:pt x="86" y="5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36"/>
            <p:cNvSpPr>
              <a:spLocks noEditPoints="1"/>
            </p:cNvSpPr>
            <p:nvPr/>
          </p:nvSpPr>
          <p:spPr bwMode="auto">
            <a:xfrm>
              <a:off x="5979" y="2885"/>
              <a:ext cx="88" cy="57"/>
            </a:xfrm>
            <a:custGeom>
              <a:avLst/>
              <a:gdLst>
                <a:gd name="T0" fmla="*/ 60 w 146"/>
                <a:gd name="T1" fmla="*/ 95 h 95"/>
                <a:gd name="T2" fmla="*/ 60 w 146"/>
                <a:gd name="T3" fmla="*/ 95 h 95"/>
                <a:gd name="T4" fmla="*/ 0 w 146"/>
                <a:gd name="T5" fmla="*/ 48 h 95"/>
                <a:gd name="T6" fmla="*/ 60 w 146"/>
                <a:gd name="T7" fmla="*/ 0 h 95"/>
                <a:gd name="T8" fmla="*/ 142 w 146"/>
                <a:gd name="T9" fmla="*/ 40 h 95"/>
                <a:gd name="T10" fmla="*/ 146 w 146"/>
                <a:gd name="T11" fmla="*/ 48 h 95"/>
                <a:gd name="T12" fmla="*/ 142 w 146"/>
                <a:gd name="T13" fmla="*/ 56 h 95"/>
                <a:gd name="T14" fmla="*/ 60 w 146"/>
                <a:gd name="T15" fmla="*/ 95 h 95"/>
                <a:gd name="T16" fmla="*/ 60 w 146"/>
                <a:gd name="T17" fmla="*/ 20 h 95"/>
                <a:gd name="T18" fmla="*/ 20 w 146"/>
                <a:gd name="T19" fmla="*/ 48 h 95"/>
                <a:gd name="T20" fmla="*/ 60 w 146"/>
                <a:gd name="T21" fmla="*/ 75 h 95"/>
                <a:gd name="T22" fmla="*/ 60 w 146"/>
                <a:gd name="T23" fmla="*/ 85 h 95"/>
                <a:gd name="T24" fmla="*/ 60 w 146"/>
                <a:gd name="T25" fmla="*/ 75 h 95"/>
                <a:gd name="T26" fmla="*/ 119 w 146"/>
                <a:gd name="T27" fmla="*/ 48 h 95"/>
                <a:gd name="T28" fmla="*/ 60 w 146"/>
                <a:gd name="T29" fmla="*/ 2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95">
                  <a:moveTo>
                    <a:pt x="60" y="95"/>
                  </a:moveTo>
                  <a:cubicBezTo>
                    <a:pt x="60" y="95"/>
                    <a:pt x="60" y="95"/>
                    <a:pt x="60" y="95"/>
                  </a:cubicBezTo>
                  <a:cubicBezTo>
                    <a:pt x="27" y="95"/>
                    <a:pt x="0" y="74"/>
                    <a:pt x="0" y="48"/>
                  </a:cubicBezTo>
                  <a:cubicBezTo>
                    <a:pt x="0" y="22"/>
                    <a:pt x="27" y="0"/>
                    <a:pt x="60" y="0"/>
                  </a:cubicBezTo>
                  <a:cubicBezTo>
                    <a:pt x="90" y="0"/>
                    <a:pt x="137" y="36"/>
                    <a:pt x="142" y="40"/>
                  </a:cubicBezTo>
                  <a:cubicBezTo>
                    <a:pt x="144" y="42"/>
                    <a:pt x="146" y="45"/>
                    <a:pt x="146" y="48"/>
                  </a:cubicBezTo>
                  <a:cubicBezTo>
                    <a:pt x="146" y="51"/>
                    <a:pt x="144" y="54"/>
                    <a:pt x="142" y="56"/>
                  </a:cubicBezTo>
                  <a:cubicBezTo>
                    <a:pt x="137" y="60"/>
                    <a:pt x="90" y="95"/>
                    <a:pt x="60" y="95"/>
                  </a:cubicBezTo>
                  <a:close/>
                  <a:moveTo>
                    <a:pt x="60" y="20"/>
                  </a:moveTo>
                  <a:cubicBezTo>
                    <a:pt x="38" y="20"/>
                    <a:pt x="20" y="33"/>
                    <a:pt x="20" y="48"/>
                  </a:cubicBezTo>
                  <a:cubicBezTo>
                    <a:pt x="20" y="63"/>
                    <a:pt x="38" y="75"/>
                    <a:pt x="60" y="75"/>
                  </a:cubicBezTo>
                  <a:cubicBezTo>
                    <a:pt x="60" y="85"/>
                    <a:pt x="60" y="85"/>
                    <a:pt x="60" y="85"/>
                  </a:cubicBezTo>
                  <a:cubicBezTo>
                    <a:pt x="60" y="75"/>
                    <a:pt x="60" y="75"/>
                    <a:pt x="60" y="75"/>
                  </a:cubicBezTo>
                  <a:cubicBezTo>
                    <a:pt x="74" y="75"/>
                    <a:pt x="100" y="61"/>
                    <a:pt x="119" y="48"/>
                  </a:cubicBezTo>
                  <a:cubicBezTo>
                    <a:pt x="102" y="36"/>
                    <a:pt x="76" y="20"/>
                    <a:pt x="6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37"/>
            <p:cNvSpPr>
              <a:spLocks noEditPoints="1"/>
            </p:cNvSpPr>
            <p:nvPr/>
          </p:nvSpPr>
          <p:spPr bwMode="auto">
            <a:xfrm>
              <a:off x="6052" y="2840"/>
              <a:ext cx="65" cy="78"/>
            </a:xfrm>
            <a:custGeom>
              <a:avLst/>
              <a:gdLst>
                <a:gd name="T0" fmla="*/ 15 w 109"/>
                <a:gd name="T1" fmla="*/ 130 h 130"/>
                <a:gd name="T2" fmla="*/ 9 w 109"/>
                <a:gd name="T3" fmla="*/ 128 h 130"/>
                <a:gd name="T4" fmla="*/ 5 w 109"/>
                <a:gd name="T5" fmla="*/ 120 h 130"/>
                <a:gd name="T6" fmla="*/ 17 w 109"/>
                <a:gd name="T7" fmla="*/ 30 h 130"/>
                <a:gd name="T8" fmla="*/ 67 w 109"/>
                <a:gd name="T9" fmla="*/ 0 h 130"/>
                <a:gd name="T10" fmla="*/ 89 w 109"/>
                <a:gd name="T11" fmla="*/ 6 h 130"/>
                <a:gd name="T12" fmla="*/ 108 w 109"/>
                <a:gd name="T13" fmla="*/ 41 h 130"/>
                <a:gd name="T14" fmla="*/ 96 w 109"/>
                <a:gd name="T15" fmla="*/ 82 h 130"/>
                <a:gd name="T16" fmla="*/ 18 w 109"/>
                <a:gd name="T17" fmla="*/ 129 h 130"/>
                <a:gd name="T18" fmla="*/ 15 w 109"/>
                <a:gd name="T19" fmla="*/ 130 h 130"/>
                <a:gd name="T20" fmla="*/ 67 w 109"/>
                <a:gd name="T21" fmla="*/ 20 h 130"/>
                <a:gd name="T22" fmla="*/ 33 w 109"/>
                <a:gd name="T23" fmla="*/ 41 h 130"/>
                <a:gd name="T24" fmla="*/ 24 w 109"/>
                <a:gd name="T25" fmla="*/ 105 h 130"/>
                <a:gd name="T26" fmla="*/ 80 w 109"/>
                <a:gd name="T27" fmla="*/ 72 h 130"/>
                <a:gd name="T28" fmla="*/ 88 w 109"/>
                <a:gd name="T29" fmla="*/ 42 h 130"/>
                <a:gd name="T30" fmla="*/ 78 w 109"/>
                <a:gd name="T31" fmla="*/ 23 h 130"/>
                <a:gd name="T32" fmla="*/ 67 w 109"/>
                <a:gd name="T33" fmla="*/ 2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130">
                  <a:moveTo>
                    <a:pt x="15" y="130"/>
                  </a:moveTo>
                  <a:cubicBezTo>
                    <a:pt x="13" y="130"/>
                    <a:pt x="11" y="129"/>
                    <a:pt x="9" y="128"/>
                  </a:cubicBezTo>
                  <a:cubicBezTo>
                    <a:pt x="7" y="126"/>
                    <a:pt x="5" y="123"/>
                    <a:pt x="5" y="120"/>
                  </a:cubicBezTo>
                  <a:cubicBezTo>
                    <a:pt x="4" y="114"/>
                    <a:pt x="0" y="55"/>
                    <a:pt x="17" y="30"/>
                  </a:cubicBezTo>
                  <a:cubicBezTo>
                    <a:pt x="29" y="12"/>
                    <a:pt x="48" y="0"/>
                    <a:pt x="67" y="0"/>
                  </a:cubicBezTo>
                  <a:cubicBezTo>
                    <a:pt x="75" y="0"/>
                    <a:pt x="83" y="2"/>
                    <a:pt x="89" y="6"/>
                  </a:cubicBezTo>
                  <a:cubicBezTo>
                    <a:pt x="100" y="14"/>
                    <a:pt x="107" y="26"/>
                    <a:pt x="108" y="41"/>
                  </a:cubicBezTo>
                  <a:cubicBezTo>
                    <a:pt x="109" y="55"/>
                    <a:pt x="105" y="70"/>
                    <a:pt x="96" y="82"/>
                  </a:cubicBezTo>
                  <a:cubicBezTo>
                    <a:pt x="80" y="108"/>
                    <a:pt x="24" y="127"/>
                    <a:pt x="18" y="129"/>
                  </a:cubicBezTo>
                  <a:cubicBezTo>
                    <a:pt x="17" y="129"/>
                    <a:pt x="16" y="130"/>
                    <a:pt x="15" y="130"/>
                  </a:cubicBezTo>
                  <a:close/>
                  <a:moveTo>
                    <a:pt x="67" y="20"/>
                  </a:moveTo>
                  <a:cubicBezTo>
                    <a:pt x="55" y="20"/>
                    <a:pt x="42" y="28"/>
                    <a:pt x="33" y="41"/>
                  </a:cubicBezTo>
                  <a:cubicBezTo>
                    <a:pt x="26" y="53"/>
                    <a:pt x="24" y="83"/>
                    <a:pt x="24" y="105"/>
                  </a:cubicBezTo>
                  <a:cubicBezTo>
                    <a:pt x="43" y="98"/>
                    <a:pt x="71" y="85"/>
                    <a:pt x="80" y="72"/>
                  </a:cubicBezTo>
                  <a:cubicBezTo>
                    <a:pt x="86" y="62"/>
                    <a:pt x="89" y="52"/>
                    <a:pt x="88" y="42"/>
                  </a:cubicBezTo>
                  <a:cubicBezTo>
                    <a:pt x="87" y="34"/>
                    <a:pt x="84" y="27"/>
                    <a:pt x="78" y="23"/>
                  </a:cubicBezTo>
                  <a:cubicBezTo>
                    <a:pt x="75" y="21"/>
                    <a:pt x="71" y="20"/>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38"/>
            <p:cNvSpPr>
              <a:spLocks noEditPoints="1"/>
            </p:cNvSpPr>
            <p:nvPr/>
          </p:nvSpPr>
          <p:spPr bwMode="auto">
            <a:xfrm>
              <a:off x="6091" y="2884"/>
              <a:ext cx="72" cy="72"/>
            </a:xfrm>
            <a:custGeom>
              <a:avLst/>
              <a:gdLst>
                <a:gd name="T0" fmla="*/ 10 w 120"/>
                <a:gd name="T1" fmla="*/ 121 h 121"/>
                <a:gd name="T2" fmla="*/ 3 w 120"/>
                <a:gd name="T3" fmla="*/ 118 h 121"/>
                <a:gd name="T4" fmla="*/ 0 w 120"/>
                <a:gd name="T5" fmla="*/ 110 h 121"/>
                <a:gd name="T6" fmla="*/ 25 w 120"/>
                <a:gd name="T7" fmla="*/ 23 h 121"/>
                <a:gd name="T8" fmla="*/ 72 w 120"/>
                <a:gd name="T9" fmla="*/ 0 h 121"/>
                <a:gd name="T10" fmla="*/ 100 w 120"/>
                <a:gd name="T11" fmla="*/ 10 h 121"/>
                <a:gd name="T12" fmla="*/ 96 w 120"/>
                <a:gd name="T13" fmla="*/ 86 h 121"/>
                <a:gd name="T14" fmla="*/ 12 w 120"/>
                <a:gd name="T15" fmla="*/ 121 h 121"/>
                <a:gd name="T16" fmla="*/ 10 w 120"/>
                <a:gd name="T17" fmla="*/ 121 h 121"/>
                <a:gd name="T18" fmla="*/ 72 w 120"/>
                <a:gd name="T19" fmla="*/ 20 h 121"/>
                <a:gd name="T20" fmla="*/ 40 w 120"/>
                <a:gd name="T21" fmla="*/ 36 h 121"/>
                <a:gd name="T22" fmla="*/ 21 w 120"/>
                <a:gd name="T23" fmla="*/ 98 h 121"/>
                <a:gd name="T24" fmla="*/ 81 w 120"/>
                <a:gd name="T25" fmla="*/ 73 h 121"/>
                <a:gd name="T26" fmla="*/ 87 w 120"/>
                <a:gd name="T27" fmla="*/ 25 h 121"/>
                <a:gd name="T28" fmla="*/ 72 w 120"/>
                <a:gd name="T29" fmla="*/ 2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10" y="121"/>
                  </a:moveTo>
                  <a:cubicBezTo>
                    <a:pt x="8" y="121"/>
                    <a:pt x="5" y="120"/>
                    <a:pt x="3" y="118"/>
                  </a:cubicBezTo>
                  <a:cubicBezTo>
                    <a:pt x="1" y="116"/>
                    <a:pt x="0" y="113"/>
                    <a:pt x="0" y="110"/>
                  </a:cubicBezTo>
                  <a:cubicBezTo>
                    <a:pt x="1" y="103"/>
                    <a:pt x="5" y="45"/>
                    <a:pt x="25" y="23"/>
                  </a:cubicBezTo>
                  <a:cubicBezTo>
                    <a:pt x="38" y="8"/>
                    <a:pt x="56" y="0"/>
                    <a:pt x="72" y="0"/>
                  </a:cubicBezTo>
                  <a:cubicBezTo>
                    <a:pt x="83" y="0"/>
                    <a:pt x="93" y="3"/>
                    <a:pt x="100" y="10"/>
                  </a:cubicBezTo>
                  <a:cubicBezTo>
                    <a:pt x="120" y="27"/>
                    <a:pt x="118" y="62"/>
                    <a:pt x="96" y="86"/>
                  </a:cubicBezTo>
                  <a:cubicBezTo>
                    <a:pt x="76" y="109"/>
                    <a:pt x="18" y="119"/>
                    <a:pt x="12" y="121"/>
                  </a:cubicBezTo>
                  <a:cubicBezTo>
                    <a:pt x="11" y="121"/>
                    <a:pt x="11" y="121"/>
                    <a:pt x="10" y="121"/>
                  </a:cubicBezTo>
                  <a:close/>
                  <a:moveTo>
                    <a:pt x="72" y="20"/>
                  </a:moveTo>
                  <a:cubicBezTo>
                    <a:pt x="61" y="20"/>
                    <a:pt x="49" y="26"/>
                    <a:pt x="40" y="36"/>
                  </a:cubicBezTo>
                  <a:cubicBezTo>
                    <a:pt x="30" y="48"/>
                    <a:pt x="24" y="78"/>
                    <a:pt x="21" y="98"/>
                  </a:cubicBezTo>
                  <a:cubicBezTo>
                    <a:pt x="41" y="93"/>
                    <a:pt x="71" y="84"/>
                    <a:pt x="81" y="73"/>
                  </a:cubicBezTo>
                  <a:cubicBezTo>
                    <a:pt x="95" y="57"/>
                    <a:pt x="98" y="35"/>
                    <a:pt x="87" y="25"/>
                  </a:cubicBezTo>
                  <a:cubicBezTo>
                    <a:pt x="82" y="21"/>
                    <a:pt x="76" y="20"/>
                    <a:pt x="7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39"/>
            <p:cNvSpPr>
              <a:spLocks noEditPoints="1"/>
            </p:cNvSpPr>
            <p:nvPr/>
          </p:nvSpPr>
          <p:spPr bwMode="auto">
            <a:xfrm>
              <a:off x="6114" y="2955"/>
              <a:ext cx="83" cy="61"/>
            </a:xfrm>
            <a:custGeom>
              <a:avLst/>
              <a:gdLst>
                <a:gd name="T0" fmla="*/ 40 w 139"/>
                <a:gd name="T1" fmla="*/ 103 h 103"/>
                <a:gd name="T2" fmla="*/ 40 w 139"/>
                <a:gd name="T3" fmla="*/ 103 h 103"/>
                <a:gd name="T4" fmla="*/ 10 w 139"/>
                <a:gd name="T5" fmla="*/ 101 h 103"/>
                <a:gd name="T6" fmla="*/ 2 w 139"/>
                <a:gd name="T7" fmla="*/ 97 h 103"/>
                <a:gd name="T8" fmla="*/ 1 w 139"/>
                <a:gd name="T9" fmla="*/ 88 h 103"/>
                <a:gd name="T10" fmla="*/ 49 w 139"/>
                <a:gd name="T11" fmla="*/ 11 h 103"/>
                <a:gd name="T12" fmla="*/ 86 w 139"/>
                <a:gd name="T13" fmla="*/ 0 h 103"/>
                <a:gd name="T14" fmla="*/ 125 w 139"/>
                <a:gd name="T15" fmla="*/ 19 h 103"/>
                <a:gd name="T16" fmla="*/ 100 w 139"/>
                <a:gd name="T17" fmla="*/ 91 h 103"/>
                <a:gd name="T18" fmla="*/ 40 w 139"/>
                <a:gd name="T19" fmla="*/ 103 h 103"/>
                <a:gd name="T20" fmla="*/ 25 w 139"/>
                <a:gd name="T21" fmla="*/ 82 h 103"/>
                <a:gd name="T22" fmla="*/ 40 w 139"/>
                <a:gd name="T23" fmla="*/ 83 h 103"/>
                <a:gd name="T24" fmla="*/ 89 w 139"/>
                <a:gd name="T25" fmla="*/ 74 h 103"/>
                <a:gd name="T26" fmla="*/ 108 w 139"/>
                <a:gd name="T27" fmla="*/ 30 h 103"/>
                <a:gd name="T28" fmla="*/ 86 w 139"/>
                <a:gd name="T29" fmla="*/ 20 h 103"/>
                <a:gd name="T30" fmla="*/ 60 w 139"/>
                <a:gd name="T31" fmla="*/ 28 h 103"/>
                <a:gd name="T32" fmla="*/ 25 w 139"/>
                <a:gd name="T33" fmla="*/ 8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 h="103">
                  <a:moveTo>
                    <a:pt x="40" y="103"/>
                  </a:moveTo>
                  <a:cubicBezTo>
                    <a:pt x="40" y="103"/>
                    <a:pt x="40" y="103"/>
                    <a:pt x="40" y="103"/>
                  </a:cubicBezTo>
                  <a:cubicBezTo>
                    <a:pt x="23" y="103"/>
                    <a:pt x="10" y="101"/>
                    <a:pt x="10" y="101"/>
                  </a:cubicBezTo>
                  <a:cubicBezTo>
                    <a:pt x="7" y="101"/>
                    <a:pt x="4" y="99"/>
                    <a:pt x="2" y="97"/>
                  </a:cubicBezTo>
                  <a:cubicBezTo>
                    <a:pt x="0" y="94"/>
                    <a:pt x="0" y="91"/>
                    <a:pt x="1" y="88"/>
                  </a:cubicBezTo>
                  <a:cubicBezTo>
                    <a:pt x="3" y="82"/>
                    <a:pt x="24" y="27"/>
                    <a:pt x="49" y="11"/>
                  </a:cubicBezTo>
                  <a:cubicBezTo>
                    <a:pt x="61" y="4"/>
                    <a:pt x="74" y="0"/>
                    <a:pt x="86" y="0"/>
                  </a:cubicBezTo>
                  <a:cubicBezTo>
                    <a:pt x="103" y="0"/>
                    <a:pt x="117" y="7"/>
                    <a:pt x="125" y="19"/>
                  </a:cubicBezTo>
                  <a:cubicBezTo>
                    <a:pt x="139" y="41"/>
                    <a:pt x="128" y="74"/>
                    <a:pt x="100" y="91"/>
                  </a:cubicBezTo>
                  <a:cubicBezTo>
                    <a:pt x="88" y="99"/>
                    <a:pt x="68" y="103"/>
                    <a:pt x="40" y="103"/>
                  </a:cubicBezTo>
                  <a:close/>
                  <a:moveTo>
                    <a:pt x="25" y="82"/>
                  </a:moveTo>
                  <a:cubicBezTo>
                    <a:pt x="29" y="82"/>
                    <a:pt x="34" y="83"/>
                    <a:pt x="40" y="83"/>
                  </a:cubicBezTo>
                  <a:cubicBezTo>
                    <a:pt x="63" y="83"/>
                    <a:pt x="81" y="80"/>
                    <a:pt x="89" y="74"/>
                  </a:cubicBezTo>
                  <a:cubicBezTo>
                    <a:pt x="108" y="63"/>
                    <a:pt x="116" y="43"/>
                    <a:pt x="108" y="30"/>
                  </a:cubicBezTo>
                  <a:cubicBezTo>
                    <a:pt x="104" y="23"/>
                    <a:pt x="96" y="20"/>
                    <a:pt x="86" y="20"/>
                  </a:cubicBezTo>
                  <a:cubicBezTo>
                    <a:pt x="78" y="20"/>
                    <a:pt x="68" y="22"/>
                    <a:pt x="60" y="28"/>
                  </a:cubicBezTo>
                  <a:cubicBezTo>
                    <a:pt x="48" y="35"/>
                    <a:pt x="34" y="61"/>
                    <a:pt x="2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40"/>
            <p:cNvSpPr>
              <a:spLocks noEditPoints="1"/>
            </p:cNvSpPr>
            <p:nvPr/>
          </p:nvSpPr>
          <p:spPr bwMode="auto">
            <a:xfrm>
              <a:off x="6126" y="3031"/>
              <a:ext cx="89" cy="57"/>
            </a:xfrm>
            <a:custGeom>
              <a:avLst/>
              <a:gdLst>
                <a:gd name="T0" fmla="*/ 82 w 148"/>
                <a:gd name="T1" fmla="*/ 96 h 96"/>
                <a:gd name="T2" fmla="*/ 82 w 148"/>
                <a:gd name="T3" fmla="*/ 96 h 96"/>
                <a:gd name="T4" fmla="*/ 6 w 148"/>
                <a:gd name="T5" fmla="*/ 75 h 96"/>
                <a:gd name="T6" fmla="*/ 1 w 148"/>
                <a:gd name="T7" fmla="*/ 69 h 96"/>
                <a:gd name="T8" fmla="*/ 3 w 148"/>
                <a:gd name="T9" fmla="*/ 60 h 96"/>
                <a:gd name="T10" fmla="*/ 72 w 148"/>
                <a:gd name="T11" fmla="*/ 2 h 96"/>
                <a:gd name="T12" fmla="*/ 90 w 148"/>
                <a:gd name="T13" fmla="*/ 0 h 96"/>
                <a:gd name="T14" fmla="*/ 142 w 148"/>
                <a:gd name="T15" fmla="*/ 34 h 96"/>
                <a:gd name="T16" fmla="*/ 95 w 148"/>
                <a:gd name="T17" fmla="*/ 94 h 96"/>
                <a:gd name="T18" fmla="*/ 82 w 148"/>
                <a:gd name="T19" fmla="*/ 96 h 96"/>
                <a:gd name="T20" fmla="*/ 27 w 148"/>
                <a:gd name="T21" fmla="*/ 62 h 96"/>
                <a:gd name="T22" fmla="*/ 82 w 148"/>
                <a:gd name="T23" fmla="*/ 76 h 96"/>
                <a:gd name="T24" fmla="*/ 82 w 148"/>
                <a:gd name="T25" fmla="*/ 76 h 96"/>
                <a:gd name="T26" fmla="*/ 90 w 148"/>
                <a:gd name="T27" fmla="*/ 75 h 96"/>
                <a:gd name="T28" fmla="*/ 122 w 148"/>
                <a:gd name="T29" fmla="*/ 39 h 96"/>
                <a:gd name="T30" fmla="*/ 90 w 148"/>
                <a:gd name="T31" fmla="*/ 20 h 96"/>
                <a:gd name="T32" fmla="*/ 77 w 148"/>
                <a:gd name="T33" fmla="*/ 21 h 96"/>
                <a:gd name="T34" fmla="*/ 27 w 148"/>
                <a:gd name="T35"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96">
                  <a:moveTo>
                    <a:pt x="82" y="96"/>
                  </a:moveTo>
                  <a:cubicBezTo>
                    <a:pt x="82" y="96"/>
                    <a:pt x="82" y="96"/>
                    <a:pt x="82" y="96"/>
                  </a:cubicBezTo>
                  <a:cubicBezTo>
                    <a:pt x="52" y="96"/>
                    <a:pt x="8" y="76"/>
                    <a:pt x="6" y="75"/>
                  </a:cubicBezTo>
                  <a:cubicBezTo>
                    <a:pt x="4" y="74"/>
                    <a:pt x="1" y="72"/>
                    <a:pt x="1" y="69"/>
                  </a:cubicBezTo>
                  <a:cubicBezTo>
                    <a:pt x="0" y="66"/>
                    <a:pt x="1" y="62"/>
                    <a:pt x="3" y="60"/>
                  </a:cubicBezTo>
                  <a:cubicBezTo>
                    <a:pt x="7" y="55"/>
                    <a:pt x="43" y="9"/>
                    <a:pt x="72" y="2"/>
                  </a:cubicBezTo>
                  <a:cubicBezTo>
                    <a:pt x="78" y="0"/>
                    <a:pt x="84" y="0"/>
                    <a:pt x="90" y="0"/>
                  </a:cubicBezTo>
                  <a:cubicBezTo>
                    <a:pt x="116" y="0"/>
                    <a:pt x="137" y="13"/>
                    <a:pt x="142" y="34"/>
                  </a:cubicBezTo>
                  <a:cubicBezTo>
                    <a:pt x="148" y="59"/>
                    <a:pt x="127" y="86"/>
                    <a:pt x="95" y="94"/>
                  </a:cubicBezTo>
                  <a:cubicBezTo>
                    <a:pt x="92" y="95"/>
                    <a:pt x="87" y="96"/>
                    <a:pt x="82" y="96"/>
                  </a:cubicBezTo>
                  <a:close/>
                  <a:moveTo>
                    <a:pt x="27" y="62"/>
                  </a:moveTo>
                  <a:cubicBezTo>
                    <a:pt x="41" y="68"/>
                    <a:pt x="65" y="76"/>
                    <a:pt x="82" y="76"/>
                  </a:cubicBezTo>
                  <a:cubicBezTo>
                    <a:pt x="82" y="76"/>
                    <a:pt x="82" y="76"/>
                    <a:pt x="82" y="76"/>
                  </a:cubicBezTo>
                  <a:cubicBezTo>
                    <a:pt x="86" y="76"/>
                    <a:pt x="88" y="75"/>
                    <a:pt x="90" y="75"/>
                  </a:cubicBezTo>
                  <a:cubicBezTo>
                    <a:pt x="111" y="70"/>
                    <a:pt x="126" y="53"/>
                    <a:pt x="122" y="39"/>
                  </a:cubicBezTo>
                  <a:cubicBezTo>
                    <a:pt x="120" y="27"/>
                    <a:pt x="106" y="20"/>
                    <a:pt x="90" y="20"/>
                  </a:cubicBezTo>
                  <a:cubicBezTo>
                    <a:pt x="86" y="20"/>
                    <a:pt x="82" y="20"/>
                    <a:pt x="77" y="21"/>
                  </a:cubicBezTo>
                  <a:cubicBezTo>
                    <a:pt x="63" y="25"/>
                    <a:pt x="42" y="45"/>
                    <a:pt x="27"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41"/>
            <p:cNvSpPr>
              <a:spLocks noEditPoints="1"/>
            </p:cNvSpPr>
            <p:nvPr/>
          </p:nvSpPr>
          <p:spPr bwMode="auto">
            <a:xfrm>
              <a:off x="6017" y="2939"/>
              <a:ext cx="86" cy="57"/>
            </a:xfrm>
            <a:custGeom>
              <a:avLst/>
              <a:gdLst>
                <a:gd name="T0" fmla="*/ 54 w 144"/>
                <a:gd name="T1" fmla="*/ 96 h 96"/>
                <a:gd name="T2" fmla="*/ 53 w 144"/>
                <a:gd name="T3" fmla="*/ 96 h 96"/>
                <a:gd name="T4" fmla="*/ 3 w 144"/>
                <a:gd name="T5" fmla="*/ 64 h 96"/>
                <a:gd name="T6" fmla="*/ 12 w 144"/>
                <a:gd name="T7" fmla="*/ 25 h 96"/>
                <a:gd name="T8" fmla="*/ 48 w 144"/>
                <a:gd name="T9" fmla="*/ 2 h 96"/>
                <a:gd name="T10" fmla="*/ 63 w 144"/>
                <a:gd name="T11" fmla="*/ 0 h 96"/>
                <a:gd name="T12" fmla="*/ 137 w 144"/>
                <a:gd name="T13" fmla="*/ 17 h 96"/>
                <a:gd name="T14" fmla="*/ 143 w 144"/>
                <a:gd name="T15" fmla="*/ 24 h 96"/>
                <a:gd name="T16" fmla="*/ 142 w 144"/>
                <a:gd name="T17" fmla="*/ 32 h 96"/>
                <a:gd name="T18" fmla="*/ 74 w 144"/>
                <a:gd name="T19" fmla="*/ 93 h 96"/>
                <a:gd name="T20" fmla="*/ 54 w 144"/>
                <a:gd name="T21" fmla="*/ 96 h 96"/>
                <a:gd name="T22" fmla="*/ 63 w 144"/>
                <a:gd name="T23" fmla="*/ 20 h 96"/>
                <a:gd name="T24" fmla="*/ 53 w 144"/>
                <a:gd name="T25" fmla="*/ 21 h 96"/>
                <a:gd name="T26" fmla="*/ 28 w 144"/>
                <a:gd name="T27" fmla="*/ 37 h 96"/>
                <a:gd name="T28" fmla="*/ 23 w 144"/>
                <a:gd name="T29" fmla="*/ 58 h 96"/>
                <a:gd name="T30" fmla="*/ 53 w 144"/>
                <a:gd name="T31" fmla="*/ 76 h 96"/>
                <a:gd name="T32" fmla="*/ 54 w 144"/>
                <a:gd name="T33" fmla="*/ 76 h 96"/>
                <a:gd name="T34" fmla="*/ 68 w 144"/>
                <a:gd name="T35" fmla="*/ 74 h 96"/>
                <a:gd name="T36" fmla="*/ 117 w 144"/>
                <a:gd name="T37" fmla="*/ 31 h 96"/>
                <a:gd name="T38" fmla="*/ 63 w 144"/>
                <a:gd name="T39"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96">
                  <a:moveTo>
                    <a:pt x="54" y="96"/>
                  </a:moveTo>
                  <a:cubicBezTo>
                    <a:pt x="54" y="96"/>
                    <a:pt x="54" y="96"/>
                    <a:pt x="53" y="96"/>
                  </a:cubicBezTo>
                  <a:cubicBezTo>
                    <a:pt x="29" y="96"/>
                    <a:pt x="9" y="83"/>
                    <a:pt x="3" y="64"/>
                  </a:cubicBezTo>
                  <a:cubicBezTo>
                    <a:pt x="0" y="51"/>
                    <a:pt x="3" y="37"/>
                    <a:pt x="12" y="25"/>
                  </a:cubicBezTo>
                  <a:cubicBezTo>
                    <a:pt x="20" y="14"/>
                    <a:pt x="33" y="6"/>
                    <a:pt x="48" y="2"/>
                  </a:cubicBezTo>
                  <a:cubicBezTo>
                    <a:pt x="52" y="0"/>
                    <a:pt x="57" y="0"/>
                    <a:pt x="63" y="0"/>
                  </a:cubicBezTo>
                  <a:cubicBezTo>
                    <a:pt x="93" y="0"/>
                    <a:pt x="135" y="16"/>
                    <a:pt x="137" y="17"/>
                  </a:cubicBezTo>
                  <a:cubicBezTo>
                    <a:pt x="140" y="18"/>
                    <a:pt x="142" y="21"/>
                    <a:pt x="143" y="24"/>
                  </a:cubicBezTo>
                  <a:cubicBezTo>
                    <a:pt x="144" y="27"/>
                    <a:pt x="143" y="30"/>
                    <a:pt x="142" y="32"/>
                  </a:cubicBezTo>
                  <a:cubicBezTo>
                    <a:pt x="138" y="38"/>
                    <a:pt x="103" y="85"/>
                    <a:pt x="74" y="93"/>
                  </a:cubicBezTo>
                  <a:cubicBezTo>
                    <a:pt x="67" y="95"/>
                    <a:pt x="60" y="96"/>
                    <a:pt x="54" y="96"/>
                  </a:cubicBezTo>
                  <a:close/>
                  <a:moveTo>
                    <a:pt x="63" y="20"/>
                  </a:moveTo>
                  <a:cubicBezTo>
                    <a:pt x="59" y="20"/>
                    <a:pt x="56" y="20"/>
                    <a:pt x="53" y="21"/>
                  </a:cubicBezTo>
                  <a:cubicBezTo>
                    <a:pt x="43" y="24"/>
                    <a:pt x="33" y="30"/>
                    <a:pt x="28" y="37"/>
                  </a:cubicBezTo>
                  <a:cubicBezTo>
                    <a:pt x="22" y="44"/>
                    <a:pt x="21" y="52"/>
                    <a:pt x="23" y="58"/>
                  </a:cubicBezTo>
                  <a:cubicBezTo>
                    <a:pt x="26" y="69"/>
                    <a:pt x="38" y="76"/>
                    <a:pt x="53" y="76"/>
                  </a:cubicBezTo>
                  <a:cubicBezTo>
                    <a:pt x="54" y="76"/>
                    <a:pt x="54" y="76"/>
                    <a:pt x="54" y="76"/>
                  </a:cubicBezTo>
                  <a:cubicBezTo>
                    <a:pt x="58" y="76"/>
                    <a:pt x="63" y="75"/>
                    <a:pt x="68" y="74"/>
                  </a:cubicBezTo>
                  <a:cubicBezTo>
                    <a:pt x="82" y="70"/>
                    <a:pt x="103" y="49"/>
                    <a:pt x="117" y="31"/>
                  </a:cubicBezTo>
                  <a:cubicBezTo>
                    <a:pt x="103" y="26"/>
                    <a:pt x="80" y="20"/>
                    <a:pt x="6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42"/>
            <p:cNvSpPr>
              <a:spLocks noEditPoints="1"/>
            </p:cNvSpPr>
            <p:nvPr/>
          </p:nvSpPr>
          <p:spPr bwMode="auto">
            <a:xfrm>
              <a:off x="6041" y="2996"/>
              <a:ext cx="87" cy="58"/>
            </a:xfrm>
            <a:custGeom>
              <a:avLst/>
              <a:gdLst>
                <a:gd name="T0" fmla="*/ 54 w 144"/>
                <a:gd name="T1" fmla="*/ 96 h 96"/>
                <a:gd name="T2" fmla="*/ 54 w 144"/>
                <a:gd name="T3" fmla="*/ 96 h 96"/>
                <a:gd name="T4" fmla="*/ 4 w 144"/>
                <a:gd name="T5" fmla="*/ 64 h 96"/>
                <a:gd name="T6" fmla="*/ 12 w 144"/>
                <a:gd name="T7" fmla="*/ 25 h 96"/>
                <a:gd name="T8" fmla="*/ 48 w 144"/>
                <a:gd name="T9" fmla="*/ 2 h 96"/>
                <a:gd name="T10" fmla="*/ 64 w 144"/>
                <a:gd name="T11" fmla="*/ 0 h 96"/>
                <a:gd name="T12" fmla="*/ 138 w 144"/>
                <a:gd name="T13" fmla="*/ 17 h 96"/>
                <a:gd name="T14" fmla="*/ 144 w 144"/>
                <a:gd name="T15" fmla="*/ 24 h 96"/>
                <a:gd name="T16" fmla="*/ 142 w 144"/>
                <a:gd name="T17" fmla="*/ 32 h 96"/>
                <a:gd name="T18" fmla="*/ 74 w 144"/>
                <a:gd name="T19" fmla="*/ 93 h 96"/>
                <a:gd name="T20" fmla="*/ 54 w 144"/>
                <a:gd name="T21" fmla="*/ 96 h 96"/>
                <a:gd name="T22" fmla="*/ 64 w 144"/>
                <a:gd name="T23" fmla="*/ 20 h 96"/>
                <a:gd name="T24" fmla="*/ 54 w 144"/>
                <a:gd name="T25" fmla="*/ 21 h 96"/>
                <a:gd name="T26" fmla="*/ 28 w 144"/>
                <a:gd name="T27" fmla="*/ 38 h 96"/>
                <a:gd name="T28" fmla="*/ 23 w 144"/>
                <a:gd name="T29" fmla="*/ 58 h 96"/>
                <a:gd name="T30" fmla="*/ 54 w 144"/>
                <a:gd name="T31" fmla="*/ 76 h 96"/>
                <a:gd name="T32" fmla="*/ 54 w 144"/>
                <a:gd name="T33" fmla="*/ 76 h 96"/>
                <a:gd name="T34" fmla="*/ 69 w 144"/>
                <a:gd name="T35" fmla="*/ 74 h 96"/>
                <a:gd name="T36" fmla="*/ 118 w 144"/>
                <a:gd name="T37" fmla="*/ 31 h 96"/>
                <a:gd name="T38" fmla="*/ 64 w 144"/>
                <a:gd name="T39"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96">
                  <a:moveTo>
                    <a:pt x="54" y="96"/>
                  </a:moveTo>
                  <a:cubicBezTo>
                    <a:pt x="54" y="96"/>
                    <a:pt x="54" y="96"/>
                    <a:pt x="54" y="96"/>
                  </a:cubicBezTo>
                  <a:cubicBezTo>
                    <a:pt x="29" y="96"/>
                    <a:pt x="9" y="83"/>
                    <a:pt x="4" y="64"/>
                  </a:cubicBezTo>
                  <a:cubicBezTo>
                    <a:pt x="0" y="51"/>
                    <a:pt x="3" y="37"/>
                    <a:pt x="12" y="25"/>
                  </a:cubicBezTo>
                  <a:cubicBezTo>
                    <a:pt x="21" y="14"/>
                    <a:pt x="33" y="6"/>
                    <a:pt x="48" y="2"/>
                  </a:cubicBezTo>
                  <a:cubicBezTo>
                    <a:pt x="53" y="0"/>
                    <a:pt x="58" y="0"/>
                    <a:pt x="64" y="0"/>
                  </a:cubicBezTo>
                  <a:cubicBezTo>
                    <a:pt x="94" y="0"/>
                    <a:pt x="136" y="17"/>
                    <a:pt x="138" y="17"/>
                  </a:cubicBezTo>
                  <a:cubicBezTo>
                    <a:pt x="141" y="18"/>
                    <a:pt x="143" y="21"/>
                    <a:pt x="144" y="24"/>
                  </a:cubicBezTo>
                  <a:cubicBezTo>
                    <a:pt x="144" y="27"/>
                    <a:pt x="144" y="30"/>
                    <a:pt x="142" y="32"/>
                  </a:cubicBezTo>
                  <a:cubicBezTo>
                    <a:pt x="138" y="38"/>
                    <a:pt x="103" y="85"/>
                    <a:pt x="74" y="93"/>
                  </a:cubicBezTo>
                  <a:cubicBezTo>
                    <a:pt x="68" y="95"/>
                    <a:pt x="61" y="96"/>
                    <a:pt x="54" y="96"/>
                  </a:cubicBezTo>
                  <a:close/>
                  <a:moveTo>
                    <a:pt x="64" y="20"/>
                  </a:moveTo>
                  <a:cubicBezTo>
                    <a:pt x="60" y="20"/>
                    <a:pt x="56" y="20"/>
                    <a:pt x="54" y="21"/>
                  </a:cubicBezTo>
                  <a:cubicBezTo>
                    <a:pt x="43" y="24"/>
                    <a:pt x="34" y="30"/>
                    <a:pt x="28" y="38"/>
                  </a:cubicBezTo>
                  <a:cubicBezTo>
                    <a:pt x="23" y="44"/>
                    <a:pt x="21" y="52"/>
                    <a:pt x="23" y="58"/>
                  </a:cubicBezTo>
                  <a:cubicBezTo>
                    <a:pt x="26" y="69"/>
                    <a:pt x="39" y="76"/>
                    <a:pt x="54" y="76"/>
                  </a:cubicBezTo>
                  <a:cubicBezTo>
                    <a:pt x="54" y="76"/>
                    <a:pt x="54" y="76"/>
                    <a:pt x="54" y="76"/>
                  </a:cubicBezTo>
                  <a:cubicBezTo>
                    <a:pt x="59" y="76"/>
                    <a:pt x="64" y="75"/>
                    <a:pt x="69" y="74"/>
                  </a:cubicBezTo>
                  <a:cubicBezTo>
                    <a:pt x="84" y="70"/>
                    <a:pt x="105" y="47"/>
                    <a:pt x="118" y="31"/>
                  </a:cubicBezTo>
                  <a:cubicBezTo>
                    <a:pt x="104" y="27"/>
                    <a:pt x="81" y="20"/>
                    <a:pt x="6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43"/>
            <p:cNvSpPr>
              <a:spLocks noEditPoints="1"/>
            </p:cNvSpPr>
            <p:nvPr/>
          </p:nvSpPr>
          <p:spPr bwMode="auto">
            <a:xfrm>
              <a:off x="6051" y="3057"/>
              <a:ext cx="88" cy="58"/>
            </a:xfrm>
            <a:custGeom>
              <a:avLst/>
              <a:gdLst>
                <a:gd name="T0" fmla="*/ 56 w 146"/>
                <a:gd name="T1" fmla="*/ 97 h 97"/>
                <a:gd name="T2" fmla="*/ 56 w 146"/>
                <a:gd name="T3" fmla="*/ 97 h 97"/>
                <a:gd name="T4" fmla="*/ 9 w 146"/>
                <a:gd name="T5" fmla="*/ 70 h 97"/>
                <a:gd name="T6" fmla="*/ 48 w 146"/>
                <a:gd name="T7" fmla="*/ 4 h 97"/>
                <a:gd name="T8" fmla="*/ 72 w 146"/>
                <a:gd name="T9" fmla="*/ 0 h 97"/>
                <a:gd name="T10" fmla="*/ 138 w 146"/>
                <a:gd name="T11" fmla="*/ 11 h 97"/>
                <a:gd name="T12" fmla="*/ 145 w 146"/>
                <a:gd name="T13" fmla="*/ 17 h 97"/>
                <a:gd name="T14" fmla="*/ 144 w 146"/>
                <a:gd name="T15" fmla="*/ 26 h 97"/>
                <a:gd name="T16" fmla="*/ 82 w 146"/>
                <a:gd name="T17" fmla="*/ 92 h 97"/>
                <a:gd name="T18" fmla="*/ 56 w 146"/>
                <a:gd name="T19" fmla="*/ 97 h 97"/>
                <a:gd name="T20" fmla="*/ 72 w 146"/>
                <a:gd name="T21" fmla="*/ 20 h 97"/>
                <a:gd name="T22" fmla="*/ 55 w 146"/>
                <a:gd name="T23" fmla="*/ 22 h 97"/>
                <a:gd name="T24" fmla="*/ 28 w 146"/>
                <a:gd name="T25" fmla="*/ 62 h 97"/>
                <a:gd name="T26" fmla="*/ 56 w 146"/>
                <a:gd name="T27" fmla="*/ 77 h 97"/>
                <a:gd name="T28" fmla="*/ 75 w 146"/>
                <a:gd name="T29" fmla="*/ 74 h 97"/>
                <a:gd name="T30" fmla="*/ 120 w 146"/>
                <a:gd name="T31" fmla="*/ 27 h 97"/>
                <a:gd name="T32" fmla="*/ 72 w 146"/>
                <a:gd name="T33" fmla="*/ 2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97">
                  <a:moveTo>
                    <a:pt x="56" y="97"/>
                  </a:moveTo>
                  <a:cubicBezTo>
                    <a:pt x="56" y="97"/>
                    <a:pt x="56" y="97"/>
                    <a:pt x="56" y="97"/>
                  </a:cubicBezTo>
                  <a:cubicBezTo>
                    <a:pt x="34" y="97"/>
                    <a:pt x="16" y="87"/>
                    <a:pt x="9" y="70"/>
                  </a:cubicBezTo>
                  <a:cubicBezTo>
                    <a:pt x="0" y="45"/>
                    <a:pt x="17" y="16"/>
                    <a:pt x="48" y="4"/>
                  </a:cubicBezTo>
                  <a:cubicBezTo>
                    <a:pt x="54" y="1"/>
                    <a:pt x="62" y="0"/>
                    <a:pt x="72" y="0"/>
                  </a:cubicBezTo>
                  <a:cubicBezTo>
                    <a:pt x="101" y="0"/>
                    <a:pt x="137" y="11"/>
                    <a:pt x="138" y="11"/>
                  </a:cubicBezTo>
                  <a:cubicBezTo>
                    <a:pt x="141" y="12"/>
                    <a:pt x="144" y="14"/>
                    <a:pt x="145" y="17"/>
                  </a:cubicBezTo>
                  <a:cubicBezTo>
                    <a:pt x="146" y="20"/>
                    <a:pt x="146" y="23"/>
                    <a:pt x="144" y="26"/>
                  </a:cubicBezTo>
                  <a:cubicBezTo>
                    <a:pt x="141" y="31"/>
                    <a:pt x="110" y="81"/>
                    <a:pt x="82" y="92"/>
                  </a:cubicBezTo>
                  <a:cubicBezTo>
                    <a:pt x="74" y="96"/>
                    <a:pt x="65" y="97"/>
                    <a:pt x="56" y="97"/>
                  </a:cubicBezTo>
                  <a:close/>
                  <a:moveTo>
                    <a:pt x="72" y="20"/>
                  </a:moveTo>
                  <a:cubicBezTo>
                    <a:pt x="65" y="20"/>
                    <a:pt x="59" y="21"/>
                    <a:pt x="55" y="22"/>
                  </a:cubicBezTo>
                  <a:cubicBezTo>
                    <a:pt x="35" y="30"/>
                    <a:pt x="23" y="49"/>
                    <a:pt x="28" y="62"/>
                  </a:cubicBezTo>
                  <a:cubicBezTo>
                    <a:pt x="32" y="72"/>
                    <a:pt x="42" y="77"/>
                    <a:pt x="56" y="77"/>
                  </a:cubicBezTo>
                  <a:cubicBezTo>
                    <a:pt x="62" y="77"/>
                    <a:pt x="69" y="76"/>
                    <a:pt x="75" y="74"/>
                  </a:cubicBezTo>
                  <a:cubicBezTo>
                    <a:pt x="89" y="68"/>
                    <a:pt x="108" y="44"/>
                    <a:pt x="120" y="27"/>
                  </a:cubicBezTo>
                  <a:cubicBezTo>
                    <a:pt x="107" y="24"/>
                    <a:pt x="88" y="20"/>
                    <a:pt x="7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423"/>
          <p:cNvGrpSpPr>
            <a:grpSpLocks noChangeAspect="1"/>
          </p:cNvGrpSpPr>
          <p:nvPr/>
        </p:nvGrpSpPr>
        <p:grpSpPr bwMode="auto">
          <a:xfrm>
            <a:off x="2644408" y="4415553"/>
            <a:ext cx="485713" cy="748888"/>
            <a:chOff x="3406" y="3586"/>
            <a:chExt cx="251" cy="387"/>
          </a:xfrm>
          <a:solidFill>
            <a:schemeClr val="accent1"/>
          </a:solidFill>
        </p:grpSpPr>
        <p:sp>
          <p:nvSpPr>
            <p:cNvPr id="102" name="Freeform 424"/>
            <p:cNvSpPr>
              <a:spLocks/>
            </p:cNvSpPr>
            <p:nvPr/>
          </p:nvSpPr>
          <p:spPr bwMode="auto">
            <a:xfrm>
              <a:off x="3525" y="3699"/>
              <a:ext cx="13" cy="274"/>
            </a:xfrm>
            <a:custGeom>
              <a:avLst/>
              <a:gdLst>
                <a:gd name="T0" fmla="*/ 10 w 20"/>
                <a:gd name="T1" fmla="*/ 439 h 439"/>
                <a:gd name="T2" fmla="*/ 0 w 20"/>
                <a:gd name="T3" fmla="*/ 429 h 439"/>
                <a:gd name="T4" fmla="*/ 0 w 20"/>
                <a:gd name="T5" fmla="*/ 10 h 439"/>
                <a:gd name="T6" fmla="*/ 10 w 20"/>
                <a:gd name="T7" fmla="*/ 0 h 439"/>
                <a:gd name="T8" fmla="*/ 20 w 20"/>
                <a:gd name="T9" fmla="*/ 10 h 439"/>
                <a:gd name="T10" fmla="*/ 20 w 20"/>
                <a:gd name="T11" fmla="*/ 429 h 439"/>
                <a:gd name="T12" fmla="*/ 10 w 20"/>
                <a:gd name="T13" fmla="*/ 439 h 439"/>
              </a:gdLst>
              <a:ahLst/>
              <a:cxnLst>
                <a:cxn ang="0">
                  <a:pos x="T0" y="T1"/>
                </a:cxn>
                <a:cxn ang="0">
                  <a:pos x="T2" y="T3"/>
                </a:cxn>
                <a:cxn ang="0">
                  <a:pos x="T4" y="T5"/>
                </a:cxn>
                <a:cxn ang="0">
                  <a:pos x="T6" y="T7"/>
                </a:cxn>
                <a:cxn ang="0">
                  <a:pos x="T8" y="T9"/>
                </a:cxn>
                <a:cxn ang="0">
                  <a:pos x="T10" y="T11"/>
                </a:cxn>
                <a:cxn ang="0">
                  <a:pos x="T12" y="T13"/>
                </a:cxn>
              </a:cxnLst>
              <a:rect l="0" t="0" r="r" b="b"/>
              <a:pathLst>
                <a:path w="20" h="439">
                  <a:moveTo>
                    <a:pt x="10" y="439"/>
                  </a:moveTo>
                  <a:cubicBezTo>
                    <a:pt x="4" y="439"/>
                    <a:pt x="0" y="434"/>
                    <a:pt x="0" y="429"/>
                  </a:cubicBezTo>
                  <a:cubicBezTo>
                    <a:pt x="0" y="10"/>
                    <a:pt x="0" y="10"/>
                    <a:pt x="0" y="10"/>
                  </a:cubicBezTo>
                  <a:cubicBezTo>
                    <a:pt x="0" y="4"/>
                    <a:pt x="4" y="0"/>
                    <a:pt x="10" y="0"/>
                  </a:cubicBezTo>
                  <a:cubicBezTo>
                    <a:pt x="15" y="0"/>
                    <a:pt x="20" y="4"/>
                    <a:pt x="20" y="10"/>
                  </a:cubicBezTo>
                  <a:cubicBezTo>
                    <a:pt x="20" y="429"/>
                    <a:pt x="20" y="429"/>
                    <a:pt x="20" y="429"/>
                  </a:cubicBezTo>
                  <a:cubicBezTo>
                    <a:pt x="20" y="434"/>
                    <a:pt x="15" y="439"/>
                    <a:pt x="10" y="4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425"/>
            <p:cNvSpPr>
              <a:spLocks/>
            </p:cNvSpPr>
            <p:nvPr/>
          </p:nvSpPr>
          <p:spPr bwMode="auto">
            <a:xfrm>
              <a:off x="3489" y="3597"/>
              <a:ext cx="85" cy="113"/>
            </a:xfrm>
            <a:custGeom>
              <a:avLst/>
              <a:gdLst>
                <a:gd name="T0" fmla="*/ 68 w 135"/>
                <a:gd name="T1" fmla="*/ 181 h 181"/>
                <a:gd name="T2" fmla="*/ 2 w 135"/>
                <a:gd name="T3" fmla="*/ 104 h 181"/>
                <a:gd name="T4" fmla="*/ 0 w 135"/>
                <a:gd name="T5" fmla="*/ 11 h 181"/>
                <a:gd name="T6" fmla="*/ 10 w 135"/>
                <a:gd name="T7" fmla="*/ 1 h 181"/>
                <a:gd name="T8" fmla="*/ 20 w 135"/>
                <a:gd name="T9" fmla="*/ 10 h 181"/>
                <a:gd name="T10" fmla="*/ 22 w 135"/>
                <a:gd name="T11" fmla="*/ 104 h 181"/>
                <a:gd name="T12" fmla="*/ 68 w 135"/>
                <a:gd name="T13" fmla="*/ 161 h 181"/>
                <a:gd name="T14" fmla="*/ 115 w 135"/>
                <a:gd name="T15" fmla="*/ 104 h 181"/>
                <a:gd name="T16" fmla="*/ 115 w 135"/>
                <a:gd name="T17" fmla="*/ 11 h 181"/>
                <a:gd name="T18" fmla="*/ 135 w 135"/>
                <a:gd name="T19" fmla="*/ 11 h 181"/>
                <a:gd name="T20" fmla="*/ 135 w 135"/>
                <a:gd name="T21" fmla="*/ 104 h 181"/>
                <a:gd name="T22" fmla="*/ 68 w 135"/>
                <a:gd name="T23"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81">
                  <a:moveTo>
                    <a:pt x="68" y="181"/>
                  </a:moveTo>
                  <a:cubicBezTo>
                    <a:pt x="28" y="181"/>
                    <a:pt x="2" y="150"/>
                    <a:pt x="2" y="104"/>
                  </a:cubicBezTo>
                  <a:cubicBezTo>
                    <a:pt x="2" y="92"/>
                    <a:pt x="0" y="12"/>
                    <a:pt x="0" y="11"/>
                  </a:cubicBezTo>
                  <a:cubicBezTo>
                    <a:pt x="0" y="5"/>
                    <a:pt x="4" y="1"/>
                    <a:pt x="10" y="1"/>
                  </a:cubicBezTo>
                  <a:cubicBezTo>
                    <a:pt x="15" y="0"/>
                    <a:pt x="20" y="5"/>
                    <a:pt x="20" y="10"/>
                  </a:cubicBezTo>
                  <a:cubicBezTo>
                    <a:pt x="20" y="14"/>
                    <a:pt x="22" y="92"/>
                    <a:pt x="22" y="104"/>
                  </a:cubicBezTo>
                  <a:cubicBezTo>
                    <a:pt x="22" y="130"/>
                    <a:pt x="34" y="161"/>
                    <a:pt x="68" y="161"/>
                  </a:cubicBezTo>
                  <a:cubicBezTo>
                    <a:pt x="102" y="161"/>
                    <a:pt x="115" y="130"/>
                    <a:pt x="115" y="104"/>
                  </a:cubicBezTo>
                  <a:cubicBezTo>
                    <a:pt x="115" y="92"/>
                    <a:pt x="115" y="11"/>
                    <a:pt x="115" y="11"/>
                  </a:cubicBezTo>
                  <a:cubicBezTo>
                    <a:pt x="135" y="11"/>
                    <a:pt x="135" y="11"/>
                    <a:pt x="135" y="11"/>
                  </a:cubicBezTo>
                  <a:cubicBezTo>
                    <a:pt x="135" y="11"/>
                    <a:pt x="135" y="92"/>
                    <a:pt x="135" y="104"/>
                  </a:cubicBezTo>
                  <a:cubicBezTo>
                    <a:pt x="135" y="150"/>
                    <a:pt x="108" y="181"/>
                    <a:pt x="68"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26"/>
            <p:cNvSpPr>
              <a:spLocks/>
            </p:cNvSpPr>
            <p:nvPr/>
          </p:nvSpPr>
          <p:spPr bwMode="auto">
            <a:xfrm>
              <a:off x="3454" y="3610"/>
              <a:ext cx="155" cy="100"/>
            </a:xfrm>
            <a:custGeom>
              <a:avLst/>
              <a:gdLst>
                <a:gd name="T0" fmla="*/ 124 w 248"/>
                <a:gd name="T1" fmla="*/ 160 h 160"/>
                <a:gd name="T2" fmla="*/ 1 w 248"/>
                <a:gd name="T3" fmla="*/ 11 h 160"/>
                <a:gd name="T4" fmla="*/ 10 w 248"/>
                <a:gd name="T5" fmla="*/ 0 h 160"/>
                <a:gd name="T6" fmla="*/ 21 w 248"/>
                <a:gd name="T7" fmla="*/ 10 h 160"/>
                <a:gd name="T8" fmla="*/ 124 w 248"/>
                <a:gd name="T9" fmla="*/ 140 h 160"/>
                <a:gd name="T10" fmla="*/ 228 w 248"/>
                <a:gd name="T11" fmla="*/ 10 h 160"/>
                <a:gd name="T12" fmla="*/ 238 w 248"/>
                <a:gd name="T13" fmla="*/ 0 h 160"/>
                <a:gd name="T14" fmla="*/ 247 w 248"/>
                <a:gd name="T15" fmla="*/ 11 h 160"/>
                <a:gd name="T16" fmla="*/ 124 w 248"/>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160">
                  <a:moveTo>
                    <a:pt x="124" y="160"/>
                  </a:moveTo>
                  <a:cubicBezTo>
                    <a:pt x="59" y="160"/>
                    <a:pt x="3" y="78"/>
                    <a:pt x="1" y="11"/>
                  </a:cubicBezTo>
                  <a:cubicBezTo>
                    <a:pt x="0" y="5"/>
                    <a:pt x="5" y="1"/>
                    <a:pt x="10" y="0"/>
                  </a:cubicBezTo>
                  <a:cubicBezTo>
                    <a:pt x="16" y="0"/>
                    <a:pt x="20" y="5"/>
                    <a:pt x="21" y="10"/>
                  </a:cubicBezTo>
                  <a:cubicBezTo>
                    <a:pt x="23" y="68"/>
                    <a:pt x="71" y="140"/>
                    <a:pt x="124" y="140"/>
                  </a:cubicBezTo>
                  <a:cubicBezTo>
                    <a:pt x="177" y="140"/>
                    <a:pt x="225" y="68"/>
                    <a:pt x="228" y="10"/>
                  </a:cubicBezTo>
                  <a:cubicBezTo>
                    <a:pt x="228" y="5"/>
                    <a:pt x="232" y="0"/>
                    <a:pt x="238" y="0"/>
                  </a:cubicBezTo>
                  <a:cubicBezTo>
                    <a:pt x="243" y="1"/>
                    <a:pt x="248" y="5"/>
                    <a:pt x="247" y="11"/>
                  </a:cubicBezTo>
                  <a:cubicBezTo>
                    <a:pt x="245" y="78"/>
                    <a:pt x="189" y="160"/>
                    <a:pt x="124"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427"/>
            <p:cNvSpPr>
              <a:spLocks/>
            </p:cNvSpPr>
            <p:nvPr/>
          </p:nvSpPr>
          <p:spPr bwMode="auto">
            <a:xfrm>
              <a:off x="3414" y="3617"/>
              <a:ext cx="235" cy="93"/>
            </a:xfrm>
            <a:custGeom>
              <a:avLst/>
              <a:gdLst>
                <a:gd name="T0" fmla="*/ 187 w 374"/>
                <a:gd name="T1" fmla="*/ 149 h 149"/>
                <a:gd name="T2" fmla="*/ 1 w 374"/>
                <a:gd name="T3" fmla="*/ 14 h 149"/>
                <a:gd name="T4" fmla="*/ 8 w 374"/>
                <a:gd name="T5" fmla="*/ 2 h 149"/>
                <a:gd name="T6" fmla="*/ 20 w 374"/>
                <a:gd name="T7" fmla="*/ 8 h 149"/>
                <a:gd name="T8" fmla="*/ 187 w 374"/>
                <a:gd name="T9" fmla="*/ 129 h 149"/>
                <a:gd name="T10" fmla="*/ 354 w 374"/>
                <a:gd name="T11" fmla="*/ 8 h 149"/>
                <a:gd name="T12" fmla="*/ 366 w 374"/>
                <a:gd name="T13" fmla="*/ 2 h 149"/>
                <a:gd name="T14" fmla="*/ 373 w 374"/>
                <a:gd name="T15" fmla="*/ 14 h 149"/>
                <a:gd name="T16" fmla="*/ 187 w 374"/>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149">
                  <a:moveTo>
                    <a:pt x="187" y="149"/>
                  </a:moveTo>
                  <a:cubicBezTo>
                    <a:pt x="102" y="149"/>
                    <a:pt x="28" y="95"/>
                    <a:pt x="1" y="14"/>
                  </a:cubicBezTo>
                  <a:cubicBezTo>
                    <a:pt x="0" y="9"/>
                    <a:pt x="2" y="3"/>
                    <a:pt x="8" y="2"/>
                  </a:cubicBezTo>
                  <a:cubicBezTo>
                    <a:pt x="13" y="0"/>
                    <a:pt x="19" y="3"/>
                    <a:pt x="20" y="8"/>
                  </a:cubicBezTo>
                  <a:cubicBezTo>
                    <a:pt x="44" y="80"/>
                    <a:pt x="111" y="129"/>
                    <a:pt x="187" y="129"/>
                  </a:cubicBezTo>
                  <a:cubicBezTo>
                    <a:pt x="263" y="129"/>
                    <a:pt x="330" y="80"/>
                    <a:pt x="354" y="8"/>
                  </a:cubicBezTo>
                  <a:cubicBezTo>
                    <a:pt x="356" y="3"/>
                    <a:pt x="361" y="0"/>
                    <a:pt x="366" y="2"/>
                  </a:cubicBezTo>
                  <a:cubicBezTo>
                    <a:pt x="372" y="3"/>
                    <a:pt x="374" y="9"/>
                    <a:pt x="373" y="14"/>
                  </a:cubicBezTo>
                  <a:cubicBezTo>
                    <a:pt x="346" y="95"/>
                    <a:pt x="272" y="149"/>
                    <a:pt x="187"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428"/>
            <p:cNvSpPr>
              <a:spLocks/>
            </p:cNvSpPr>
            <p:nvPr/>
          </p:nvSpPr>
          <p:spPr bwMode="auto">
            <a:xfrm>
              <a:off x="3525" y="3595"/>
              <a:ext cx="13" cy="115"/>
            </a:xfrm>
            <a:custGeom>
              <a:avLst/>
              <a:gdLst>
                <a:gd name="T0" fmla="*/ 10 w 20"/>
                <a:gd name="T1" fmla="*/ 185 h 185"/>
                <a:gd name="T2" fmla="*/ 0 w 20"/>
                <a:gd name="T3" fmla="*/ 175 h 185"/>
                <a:gd name="T4" fmla="*/ 0 w 20"/>
                <a:gd name="T5" fmla="*/ 10 h 185"/>
                <a:gd name="T6" fmla="*/ 10 w 20"/>
                <a:gd name="T7" fmla="*/ 0 h 185"/>
                <a:gd name="T8" fmla="*/ 20 w 20"/>
                <a:gd name="T9" fmla="*/ 10 h 185"/>
                <a:gd name="T10" fmla="*/ 20 w 20"/>
                <a:gd name="T11" fmla="*/ 175 h 185"/>
                <a:gd name="T12" fmla="*/ 10 w 20"/>
                <a:gd name="T13" fmla="*/ 185 h 185"/>
              </a:gdLst>
              <a:ahLst/>
              <a:cxnLst>
                <a:cxn ang="0">
                  <a:pos x="T0" y="T1"/>
                </a:cxn>
                <a:cxn ang="0">
                  <a:pos x="T2" y="T3"/>
                </a:cxn>
                <a:cxn ang="0">
                  <a:pos x="T4" y="T5"/>
                </a:cxn>
                <a:cxn ang="0">
                  <a:pos x="T6" y="T7"/>
                </a:cxn>
                <a:cxn ang="0">
                  <a:pos x="T8" y="T9"/>
                </a:cxn>
                <a:cxn ang="0">
                  <a:pos x="T10" y="T11"/>
                </a:cxn>
                <a:cxn ang="0">
                  <a:pos x="T12" y="T13"/>
                </a:cxn>
              </a:cxnLst>
              <a:rect l="0" t="0" r="r" b="b"/>
              <a:pathLst>
                <a:path w="20" h="185">
                  <a:moveTo>
                    <a:pt x="10" y="185"/>
                  </a:moveTo>
                  <a:cubicBezTo>
                    <a:pt x="5" y="185"/>
                    <a:pt x="0" y="180"/>
                    <a:pt x="0" y="175"/>
                  </a:cubicBezTo>
                  <a:cubicBezTo>
                    <a:pt x="0" y="10"/>
                    <a:pt x="0" y="10"/>
                    <a:pt x="0" y="10"/>
                  </a:cubicBezTo>
                  <a:cubicBezTo>
                    <a:pt x="0" y="4"/>
                    <a:pt x="5" y="0"/>
                    <a:pt x="10" y="0"/>
                  </a:cubicBezTo>
                  <a:cubicBezTo>
                    <a:pt x="16" y="0"/>
                    <a:pt x="20" y="4"/>
                    <a:pt x="20" y="10"/>
                  </a:cubicBezTo>
                  <a:cubicBezTo>
                    <a:pt x="20" y="175"/>
                    <a:pt x="20" y="175"/>
                    <a:pt x="20" y="175"/>
                  </a:cubicBezTo>
                  <a:cubicBezTo>
                    <a:pt x="20" y="180"/>
                    <a:pt x="16" y="185"/>
                    <a:pt x="1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429"/>
            <p:cNvSpPr>
              <a:spLocks noChangeArrowheads="1"/>
            </p:cNvSpPr>
            <p:nvPr/>
          </p:nvSpPr>
          <p:spPr bwMode="auto">
            <a:xfrm>
              <a:off x="3446" y="3598"/>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430"/>
            <p:cNvSpPr>
              <a:spLocks noChangeArrowheads="1"/>
            </p:cNvSpPr>
            <p:nvPr/>
          </p:nvSpPr>
          <p:spPr bwMode="auto">
            <a:xfrm>
              <a:off x="3588" y="359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431"/>
            <p:cNvSpPr>
              <a:spLocks noChangeArrowheads="1"/>
            </p:cNvSpPr>
            <p:nvPr/>
          </p:nvSpPr>
          <p:spPr bwMode="auto">
            <a:xfrm>
              <a:off x="3552" y="3589"/>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432"/>
            <p:cNvSpPr>
              <a:spLocks noChangeArrowheads="1"/>
            </p:cNvSpPr>
            <p:nvPr/>
          </p:nvSpPr>
          <p:spPr bwMode="auto">
            <a:xfrm>
              <a:off x="3480" y="3589"/>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433"/>
            <p:cNvSpPr>
              <a:spLocks noChangeArrowheads="1"/>
            </p:cNvSpPr>
            <p:nvPr/>
          </p:nvSpPr>
          <p:spPr bwMode="auto">
            <a:xfrm>
              <a:off x="3517" y="3586"/>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434"/>
            <p:cNvSpPr>
              <a:spLocks noChangeArrowheads="1"/>
            </p:cNvSpPr>
            <p:nvPr/>
          </p:nvSpPr>
          <p:spPr bwMode="auto">
            <a:xfrm>
              <a:off x="3406" y="361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435"/>
            <p:cNvSpPr>
              <a:spLocks noChangeArrowheads="1"/>
            </p:cNvSpPr>
            <p:nvPr/>
          </p:nvSpPr>
          <p:spPr bwMode="auto">
            <a:xfrm>
              <a:off x="3628" y="3610"/>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5284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p:tgtEl>
                                          <p:spTgt spid="41"/>
                                        </p:tgtEl>
                                        <p:attrNameLst>
                                          <p:attrName>ppt_y</p:attrName>
                                        </p:attrNameLst>
                                      </p:cBhvr>
                                      <p:tavLst>
                                        <p:tav tm="0">
                                          <p:val>
                                            <p:strVal val="#ppt_y+#ppt_h*1.125000"/>
                                          </p:val>
                                        </p:tav>
                                        <p:tav tm="100000">
                                          <p:val>
                                            <p:strVal val="#ppt_y"/>
                                          </p:val>
                                        </p:tav>
                                      </p:tavLst>
                                    </p:anim>
                                    <p:animEffect transition="in" filter="wipe(up)">
                                      <p:cBhvr>
                                        <p:cTn id="8" dur="500"/>
                                        <p:tgtEl>
                                          <p:spTgt spid="4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additive="base">
                                        <p:cTn id="13" dur="500"/>
                                        <p:tgtEl>
                                          <p:spTgt spid="101"/>
                                        </p:tgtEl>
                                        <p:attrNameLst>
                                          <p:attrName>ppt_y</p:attrName>
                                        </p:attrNameLst>
                                      </p:cBhvr>
                                      <p:tavLst>
                                        <p:tav tm="0">
                                          <p:val>
                                            <p:strVal val="#ppt_y+#ppt_h*1.125000"/>
                                          </p:val>
                                        </p:tav>
                                        <p:tav tm="100000">
                                          <p:val>
                                            <p:strVal val="#ppt_y"/>
                                          </p:val>
                                        </p:tav>
                                      </p:tavLst>
                                    </p:anim>
                                    <p:animEffect transition="in" filter="wipe(up)">
                                      <p:cBhvr>
                                        <p:cTn id="14" dur="500"/>
                                        <p:tgtEl>
                                          <p:spTgt spid="101"/>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p:tgtEl>
                                          <p:spTgt spid="49"/>
                                        </p:tgtEl>
                                        <p:attrNameLst>
                                          <p:attrName>ppt_y</p:attrName>
                                        </p:attrNameLst>
                                      </p:cBhvr>
                                      <p:tavLst>
                                        <p:tav tm="0">
                                          <p:val>
                                            <p:strVal val="#ppt_y+#ppt_h*1.125000"/>
                                          </p:val>
                                        </p:tav>
                                        <p:tav tm="100000">
                                          <p:val>
                                            <p:strVal val="#ppt_y"/>
                                          </p:val>
                                        </p:tav>
                                      </p:tavLst>
                                    </p:anim>
                                    <p:animEffect transition="in" filter="wipe(up)">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91"/>
                                        </p:tgtEl>
                                        <p:attrNameLst>
                                          <p:attrName>style.visibility</p:attrName>
                                        </p:attrNameLst>
                                      </p:cBhvr>
                                      <p:to>
                                        <p:strVal val="visible"/>
                                      </p:to>
                                    </p:set>
                                    <p:anim calcmode="lin" valueType="num">
                                      <p:cBhvr additive="base">
                                        <p:cTn id="25" dur="500"/>
                                        <p:tgtEl>
                                          <p:spTgt spid="91"/>
                                        </p:tgtEl>
                                        <p:attrNameLst>
                                          <p:attrName>ppt_y</p:attrName>
                                        </p:attrNameLst>
                                      </p:cBhvr>
                                      <p:tavLst>
                                        <p:tav tm="0">
                                          <p:val>
                                            <p:strVal val="#ppt_y+#ppt_h*1.125000"/>
                                          </p:val>
                                        </p:tav>
                                        <p:tav tm="100000">
                                          <p:val>
                                            <p:strVal val="#ppt_y"/>
                                          </p:val>
                                        </p:tav>
                                      </p:tavLst>
                                    </p:anim>
                                    <p:animEffect transition="in" filter="wipe(up)">
                                      <p:cBhvr>
                                        <p:cTn id="26"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34"/>
          <p:cNvPicPr>
            <a:picLocks noGrp="1" noChangeAspect="1"/>
          </p:cNvPicPr>
          <p:nvPr>
            <p:ph type="pic" sz="quarter" idx="10"/>
          </p:nvPr>
        </p:nvPicPr>
        <p:blipFill>
          <a:blip r:embed="rId2" cstate="hqprint">
            <a:extLst>
              <a:ext uri="{28A0092B-C50C-407E-A947-70E740481C1C}">
                <a14:useLocalDpi xmlns:a14="http://schemas.microsoft.com/office/drawing/2010/main" val="0"/>
              </a:ext>
            </a:extLst>
          </a:blip>
          <a:srcRect l="2447" r="2447"/>
          <a:stretch>
            <a:fillRect/>
          </a:stretch>
        </p:blipFill>
        <p:spPr/>
      </p:pic>
      <p:sp>
        <p:nvSpPr>
          <p:cNvPr id="3" name="Title 2"/>
          <p:cNvSpPr>
            <a:spLocks noGrp="1"/>
          </p:cNvSpPr>
          <p:nvPr>
            <p:ph type="title"/>
          </p:nvPr>
        </p:nvSpPr>
        <p:spPr/>
        <p:txBody>
          <a:bodyPr/>
          <a:lstStyle/>
          <a:p>
            <a:r>
              <a:rPr lang="en-US"/>
              <a:t>The Elements of User Experience</a:t>
            </a:r>
          </a:p>
        </p:txBody>
      </p:sp>
      <p:sp>
        <p:nvSpPr>
          <p:cNvPr id="15" name="Rectangle 14"/>
          <p:cNvSpPr/>
          <p:nvPr/>
        </p:nvSpPr>
        <p:spPr>
          <a:xfrm>
            <a:off x="8278585" y="1895532"/>
            <a:ext cx="2884715" cy="1110560"/>
          </a:xfrm>
          <a:prstGeom prst="rect">
            <a:avLst/>
          </a:prstGeom>
        </p:spPr>
        <p:txBody>
          <a:bodyPr wrap="square">
            <a:spAutoFit/>
          </a:bodyPr>
          <a:lstStyle/>
          <a:p>
            <a:pPr>
              <a:spcAft>
                <a:spcPts val="500"/>
              </a:spcAft>
            </a:pPr>
            <a:r>
              <a:rPr lang="en-US" sz="1700" b="1">
                <a:latin typeface="Lato" panose="020F0502020204030203" pitchFamily="34" charset="0"/>
              </a:rPr>
              <a:t>Sound of Power</a:t>
            </a:r>
          </a:p>
          <a:p>
            <a:r>
              <a:rPr lang="en-US" sz="1500">
                <a:latin typeface="Lato" panose="020F0502020204030203" pitchFamily="34" charset="0"/>
              </a:rPr>
              <a:t>Urna justo bibendum justo, vitae luctus massa purus non dui. Morbi tellus lacus, tincidunt non.</a:t>
            </a:r>
          </a:p>
        </p:txBody>
      </p:sp>
      <p:sp>
        <p:nvSpPr>
          <p:cNvPr id="16" name="Rectangle 15"/>
          <p:cNvSpPr/>
          <p:nvPr/>
        </p:nvSpPr>
        <p:spPr>
          <a:xfrm>
            <a:off x="8278585" y="3647699"/>
            <a:ext cx="2884716" cy="1110560"/>
          </a:xfrm>
          <a:prstGeom prst="rect">
            <a:avLst/>
          </a:prstGeom>
        </p:spPr>
        <p:txBody>
          <a:bodyPr wrap="square">
            <a:spAutoFit/>
          </a:bodyPr>
          <a:lstStyle/>
          <a:p>
            <a:pPr>
              <a:spcAft>
                <a:spcPts val="500"/>
              </a:spcAft>
            </a:pPr>
            <a:r>
              <a:rPr lang="en-US" sz="1700" b="1">
                <a:latin typeface="Lato" panose="020F0502020204030203" pitchFamily="34" charset="0"/>
              </a:rPr>
              <a:t>Silence &amp; Noise</a:t>
            </a:r>
          </a:p>
          <a:p>
            <a:r>
              <a:rPr lang="en-US" sz="1500">
                <a:latin typeface="Lato" panose="020F0502020204030203" pitchFamily="34" charset="0"/>
              </a:rPr>
              <a:t>Proin vitae nisl nec libero tincidunt tincidunt. Ut eleifend sapien id lorem libero. </a:t>
            </a:r>
          </a:p>
        </p:txBody>
      </p:sp>
      <p:sp>
        <p:nvSpPr>
          <p:cNvPr id="19" name="Rectangle 18"/>
          <p:cNvSpPr/>
          <p:nvPr/>
        </p:nvSpPr>
        <p:spPr>
          <a:xfrm>
            <a:off x="829339" y="3486117"/>
            <a:ext cx="2150269" cy="323165"/>
          </a:xfrm>
          <a:prstGeom prst="rect">
            <a:avLst/>
          </a:prstGeom>
        </p:spPr>
        <p:txBody>
          <a:bodyPr wrap="none">
            <a:spAutoFit/>
          </a:bodyPr>
          <a:lstStyle/>
          <a:p>
            <a:r>
              <a:rPr lang="en-US" sz="1500" b="1" spc="600">
                <a:solidFill>
                  <a:schemeClr val="accent1"/>
                </a:solidFill>
                <a:latin typeface="Lato" panose="020F0502020204030203" pitchFamily="34" charset="0"/>
              </a:rPr>
              <a:t>LET’S ENJOY</a:t>
            </a:r>
          </a:p>
        </p:txBody>
      </p:sp>
      <p:cxnSp>
        <p:nvCxnSpPr>
          <p:cNvPr id="20" name="Straight Connector 19"/>
          <p:cNvCxnSpPr>
            <a:cxnSpLocks/>
          </p:cNvCxnSpPr>
          <p:nvPr/>
        </p:nvCxnSpPr>
        <p:spPr>
          <a:xfrm>
            <a:off x="8343900" y="3313265"/>
            <a:ext cx="28702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886489" y="3278935"/>
            <a:ext cx="4789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Freeform 5"/>
          <p:cNvSpPr>
            <a:spLocks/>
          </p:cNvSpPr>
          <p:nvPr/>
        </p:nvSpPr>
        <p:spPr bwMode="auto">
          <a:xfrm>
            <a:off x="6434296" y="2374899"/>
            <a:ext cx="674529" cy="2028371"/>
          </a:xfrm>
          <a:custGeom>
            <a:avLst/>
            <a:gdLst>
              <a:gd name="T0" fmla="*/ 423 w 423"/>
              <a:gd name="T1" fmla="*/ 0 h 1272"/>
              <a:gd name="T2" fmla="*/ 0 w 423"/>
              <a:gd name="T3" fmla="*/ 0 h 1272"/>
              <a:gd name="T4" fmla="*/ 423 w 423"/>
              <a:gd name="T5" fmla="*/ 1272 h 1272"/>
              <a:gd name="T6" fmla="*/ 423 w 423"/>
              <a:gd name="T7" fmla="*/ 0 h 1272"/>
            </a:gdLst>
            <a:ahLst/>
            <a:cxnLst>
              <a:cxn ang="0">
                <a:pos x="T0" y="T1"/>
              </a:cxn>
              <a:cxn ang="0">
                <a:pos x="T2" y="T3"/>
              </a:cxn>
              <a:cxn ang="0">
                <a:pos x="T4" y="T5"/>
              </a:cxn>
              <a:cxn ang="0">
                <a:pos x="T6" y="T7"/>
              </a:cxn>
            </a:cxnLst>
            <a:rect l="0" t="0" r="r" b="b"/>
            <a:pathLst>
              <a:path w="423" h="1272">
                <a:moveTo>
                  <a:pt x="423" y="0"/>
                </a:moveTo>
                <a:lnTo>
                  <a:pt x="0" y="0"/>
                </a:lnTo>
                <a:lnTo>
                  <a:pt x="423" y="1272"/>
                </a:lnTo>
                <a:lnTo>
                  <a:pt x="423" y="0"/>
                </a:lnTo>
                <a:close/>
              </a:path>
            </a:pathLst>
          </a:custGeom>
          <a:gradFill>
            <a:gsLst>
              <a:gs pos="0">
                <a:schemeClr val="bg1">
                  <a:lumMod val="85000"/>
                  <a:alpha val="50000"/>
                </a:schemeClr>
              </a:gs>
              <a:gs pos="100000">
                <a:schemeClr val="bg1">
                  <a:lumMod val="75000"/>
                  <a:alpha val="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7901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wd">
                                    <p:tmPct val="4000"/>
                                  </p:iterate>
                                  <p:childTnLst>
                                    <p:set>
                                      <p:cBhvr override="childStyle">
                                        <p:cTn id="6" dur="500" fill="hold"/>
                                        <p:tgtEl>
                                          <p:spTgt spid="15">
                                            <p:txEl>
                                              <p:pRg st="0" end="0"/>
                                            </p:txEl>
                                          </p:spTgt>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nodeType="clickEffect">
                                  <p:stCondLst>
                                    <p:cond delay="0"/>
                                  </p:stCondLst>
                                  <p:iterate type="wd">
                                    <p:tmPct val="4000"/>
                                  </p:iterate>
                                  <p:childTnLst>
                                    <p:set>
                                      <p:cBhvr override="childStyle">
                                        <p:cTn id="10" dur="500" fill="hold"/>
                                        <p:tgtEl>
                                          <p:spTgt spid="16">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Elements of </a:t>
            </a:r>
            <a:br>
              <a:rPr lang="en-US"/>
            </a:br>
            <a:r>
              <a:rPr lang="en-US">
                <a:solidFill>
                  <a:schemeClr val="accent1"/>
                </a:solidFill>
              </a:rPr>
              <a:t>User Experience</a:t>
            </a:r>
            <a:endParaRPr lang="en-US"/>
          </a:p>
        </p:txBody>
      </p:sp>
      <p:pic>
        <p:nvPicPr>
          <p:cNvPr id="7" name="Picture Placeholder 6"/>
          <p:cNvPicPr>
            <a:picLocks noGrp="1" noChangeAspect="1"/>
          </p:cNvPicPr>
          <p:nvPr>
            <p:ph type="pic" sz="quarter" idx="24"/>
          </p:nvPr>
        </p:nvPicPr>
        <p:blipFill>
          <a:blip r:embed="rId2" cstate="hqprint">
            <a:extLst>
              <a:ext uri="{28A0092B-C50C-407E-A947-70E740481C1C}">
                <a14:useLocalDpi xmlns:a14="http://schemas.microsoft.com/office/drawing/2010/main" val="0"/>
              </a:ext>
            </a:extLst>
          </a:blip>
          <a:srcRect t="9789" b="9789"/>
          <a:stretch>
            <a:fillRect/>
          </a:stretch>
        </p:blipFill>
        <p:spPr/>
      </p:pic>
      <p:pic>
        <p:nvPicPr>
          <p:cNvPr id="9" name="Picture Placeholder 8"/>
          <p:cNvPicPr>
            <a:picLocks noGrp="1" noChangeAspect="1"/>
          </p:cNvPicPr>
          <p:nvPr>
            <p:ph type="pic" sz="quarter" idx="25"/>
          </p:nvPr>
        </p:nvPicPr>
        <p:blipFill>
          <a:blip r:embed="rId3" cstate="hqprint">
            <a:extLst>
              <a:ext uri="{28A0092B-C50C-407E-A947-70E740481C1C}">
                <a14:useLocalDpi xmlns:a14="http://schemas.microsoft.com/office/drawing/2010/main" val="0"/>
              </a:ext>
            </a:extLst>
          </a:blip>
          <a:srcRect l="2425" r="2425"/>
          <a:stretch>
            <a:fillRect/>
          </a:stretch>
        </p:blipFill>
        <p:spPr/>
      </p:pic>
      <p:pic>
        <p:nvPicPr>
          <p:cNvPr id="8" name="Picture Placeholder 7"/>
          <p:cNvPicPr>
            <a:picLocks noGrp="1" noChangeAspect="1"/>
          </p:cNvPicPr>
          <p:nvPr>
            <p:ph type="pic" sz="quarter" idx="26"/>
          </p:nvPr>
        </p:nvPicPr>
        <p:blipFill>
          <a:blip r:embed="rId4" cstate="hqprint">
            <a:extLst>
              <a:ext uri="{28A0092B-C50C-407E-A947-70E740481C1C}">
                <a14:useLocalDpi xmlns:a14="http://schemas.microsoft.com/office/drawing/2010/main" val="0"/>
              </a:ext>
            </a:extLst>
          </a:blip>
          <a:srcRect t="23631" b="23631"/>
          <a:stretch>
            <a:fillRect/>
          </a:stretch>
        </p:blipFill>
        <p:spPr/>
      </p:pic>
      <p:cxnSp>
        <p:nvCxnSpPr>
          <p:cNvPr id="6" name="Straight Connector 5"/>
          <p:cNvCxnSpPr>
            <a:cxnSpLocks/>
          </p:cNvCxnSpPr>
          <p:nvPr/>
        </p:nvCxnSpPr>
        <p:spPr>
          <a:xfrm>
            <a:off x="5652407" y="2411725"/>
            <a:ext cx="8871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122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9650" b="19650"/>
          <a:stretch>
            <a:fillRect/>
          </a:stretch>
        </p:blipFill>
        <p:spPr>
          <a:xfrm>
            <a:off x="6205147" y="1117600"/>
            <a:ext cx="5070929" cy="4622800"/>
          </a:xfrm>
        </p:spPr>
      </p:pic>
      <p:pic>
        <p:nvPicPr>
          <p:cNvPr id="15" name="Picture Placeholder 4"/>
          <p:cNvPicPr>
            <a:picLocks noChangeAspect="1"/>
          </p:cNvPicPr>
          <p:nvPr/>
        </p:nvPicPr>
        <p:blipFill>
          <a:blip r:embed="rId3" cstate="hqprint">
            <a:extLst>
              <a:ext uri="{28A0092B-C50C-407E-A947-70E740481C1C}">
                <a14:useLocalDpi xmlns:a14="http://schemas.microsoft.com/office/drawing/2010/main" val="0"/>
              </a:ext>
            </a:extLst>
          </a:blip>
          <a:srcRect l="13439" r="13439"/>
          <a:stretch>
            <a:fillRect/>
          </a:stretch>
        </p:blipFill>
        <p:spPr>
          <a:xfrm>
            <a:off x="6205145" y="1117600"/>
            <a:ext cx="5070929" cy="4622800"/>
          </a:xfrm>
          <a:prstGeom prst="rect">
            <a:avLst/>
          </a:prstGeom>
          <a:solidFill>
            <a:schemeClr val="bg1">
              <a:lumMod val="95000"/>
            </a:schemeClr>
          </a:solidFill>
        </p:spPr>
      </p:pic>
      <p:pic>
        <p:nvPicPr>
          <p:cNvPr id="17" name="Picture Placeholder 11"/>
          <p:cNvPicPr>
            <a:picLocks noChangeAspect="1"/>
          </p:cNvPicPr>
          <p:nvPr/>
        </p:nvPicPr>
        <p:blipFill>
          <a:blip r:embed="rId4" cstate="hqprint">
            <a:extLst>
              <a:ext uri="{28A0092B-C50C-407E-A947-70E740481C1C}">
                <a14:useLocalDpi xmlns:a14="http://schemas.microsoft.com/office/drawing/2010/main" val="0"/>
              </a:ext>
            </a:extLst>
          </a:blip>
          <a:srcRect l="13439" r="13439"/>
          <a:stretch>
            <a:fillRect/>
          </a:stretch>
        </p:blipFill>
        <p:spPr>
          <a:xfrm>
            <a:off x="6205145" y="1117600"/>
            <a:ext cx="5070929" cy="4622800"/>
          </a:xfrm>
          <a:prstGeom prst="rect">
            <a:avLst/>
          </a:prstGeom>
          <a:solidFill>
            <a:schemeClr val="bg1">
              <a:lumMod val="95000"/>
            </a:schemeClr>
          </a:solidFill>
        </p:spPr>
      </p:pic>
      <p:sp>
        <p:nvSpPr>
          <p:cNvPr id="11" name="TextBox 10"/>
          <p:cNvSpPr txBox="1"/>
          <p:nvPr/>
        </p:nvSpPr>
        <p:spPr>
          <a:xfrm>
            <a:off x="838201" y="4724737"/>
            <a:ext cx="4528456" cy="1015663"/>
          </a:xfrm>
          <a:prstGeom prst="rect">
            <a:avLst/>
          </a:prstGeom>
          <a:noFill/>
        </p:spPr>
        <p:txBody>
          <a:bodyPr wrap="square" rtlCol="0">
            <a:spAutoFit/>
          </a:bodyPr>
          <a:lstStyle/>
          <a:p>
            <a:r>
              <a:rPr lang="en-US" sz="1500">
                <a:latin typeface="Lato" panose="020F0502020204030203" pitchFamily="34" charset="0"/>
              </a:rPr>
              <a:t>Urna justo bibendum justo, vitae luctus massa purus non dui. Morbi tellus lacus, tincidunt non nisl ut, feugiat tempus erat. Nam vestibulum eros eros, ut egestas libero gravida sit amet.</a:t>
            </a:r>
          </a:p>
        </p:txBody>
      </p:sp>
      <p:sp>
        <p:nvSpPr>
          <p:cNvPr id="13" name="Title 12"/>
          <p:cNvSpPr>
            <a:spLocks noGrp="1"/>
          </p:cNvSpPr>
          <p:nvPr>
            <p:ph type="title"/>
          </p:nvPr>
        </p:nvSpPr>
        <p:spPr/>
        <p:txBody>
          <a:bodyPr/>
          <a:lstStyle/>
          <a:p>
            <a:r>
              <a:rPr lang="en-US"/>
              <a:t>Start </a:t>
            </a:r>
            <a:br>
              <a:rPr lang="en-US"/>
            </a:br>
            <a:r>
              <a:rPr lang="en-US"/>
              <a:t>Your Own Adventure</a:t>
            </a:r>
          </a:p>
        </p:txBody>
      </p:sp>
      <p:sp>
        <p:nvSpPr>
          <p:cNvPr id="14" name="Rectangle 13"/>
          <p:cNvSpPr/>
          <p:nvPr/>
        </p:nvSpPr>
        <p:spPr>
          <a:xfrm>
            <a:off x="838200" y="2768378"/>
            <a:ext cx="4476803" cy="323165"/>
          </a:xfrm>
          <a:prstGeom prst="rect">
            <a:avLst/>
          </a:prstGeom>
        </p:spPr>
        <p:txBody>
          <a:bodyPr wrap="none">
            <a:spAutoFit/>
          </a:bodyPr>
          <a:lstStyle/>
          <a:p>
            <a:r>
              <a:rPr lang="en-US" sz="1500" i="1">
                <a:solidFill>
                  <a:schemeClr val="bg1">
                    <a:lumMod val="65000"/>
                  </a:schemeClr>
                </a:solidFill>
                <a:latin typeface="Lato" panose="020F0502020204030203" pitchFamily="34" charset="0"/>
              </a:rPr>
              <a:t>Donec tincidunt, dolor sit amet pellentesque imperdiet</a:t>
            </a:r>
          </a:p>
        </p:txBody>
      </p:sp>
      <p:cxnSp>
        <p:nvCxnSpPr>
          <p:cNvPr id="16" name="Straight Connector 15"/>
          <p:cNvCxnSpPr>
            <a:cxnSpLocks/>
          </p:cNvCxnSpPr>
          <p:nvPr/>
        </p:nvCxnSpPr>
        <p:spPr>
          <a:xfrm>
            <a:off x="947057" y="3331031"/>
            <a:ext cx="4789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10860681" y="3076579"/>
            <a:ext cx="95794" cy="9579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0860681" y="3339704"/>
            <a:ext cx="95794" cy="9579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0860681" y="3598240"/>
            <a:ext cx="95794" cy="9579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224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par>
                                <p:cTn id="8" presetID="1" presetClass="emph" presetSubtype="2" fill="hold" grpId="0" nodeType="withEffect">
                                  <p:stCondLst>
                                    <p:cond delay="0"/>
                                  </p:stCondLst>
                                  <p:childTnLst>
                                    <p:animClr clrSpc="rgb" dir="cw">
                                      <p:cBhvr>
                                        <p:cTn id="9" dur="1000" fill="hold"/>
                                        <p:tgtEl>
                                          <p:spTgt spid="31"/>
                                        </p:tgtEl>
                                        <p:attrNameLst>
                                          <p:attrName>fillcolor</p:attrName>
                                        </p:attrNameLst>
                                      </p:cBhvr>
                                      <p:to>
                                        <a:srgbClr val="B68D44"/>
                                      </p:to>
                                    </p:animClr>
                                    <p:set>
                                      <p:cBhvr>
                                        <p:cTn id="10" dur="1000" fill="hold"/>
                                        <p:tgtEl>
                                          <p:spTgt spid="31"/>
                                        </p:tgtEl>
                                        <p:attrNameLst>
                                          <p:attrName>fill.type</p:attrName>
                                        </p:attrNameLst>
                                      </p:cBhvr>
                                      <p:to>
                                        <p:strVal val="solid"/>
                                      </p:to>
                                    </p:set>
                                    <p:set>
                                      <p:cBhvr>
                                        <p:cTn id="11" dur="1000" fill="hold"/>
                                        <p:tgtEl>
                                          <p:spTgt spid="31"/>
                                        </p:tgtEl>
                                        <p:attrNameLst>
                                          <p:attrName>fill.on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par>
                                <p:cTn id="17" presetID="1" presetClass="emph" presetSubtype="2" fill="hold" nodeType="withEffect">
                                  <p:stCondLst>
                                    <p:cond delay="0"/>
                                  </p:stCondLst>
                                  <p:childTnLst>
                                    <p:animClr clrSpc="rgb" dir="cw">
                                      <p:cBhvr>
                                        <p:cTn id="18" dur="1000" fill="hold"/>
                                        <p:tgtEl>
                                          <p:spTgt spid="32"/>
                                        </p:tgtEl>
                                        <p:attrNameLst>
                                          <p:attrName>fillcolor</p:attrName>
                                        </p:attrNameLst>
                                      </p:cBhvr>
                                      <p:to>
                                        <a:srgbClr val="B68D44"/>
                                      </p:to>
                                    </p:animClr>
                                    <p:set>
                                      <p:cBhvr>
                                        <p:cTn id="19" dur="1000" fill="hold"/>
                                        <p:tgtEl>
                                          <p:spTgt spid="32"/>
                                        </p:tgtEl>
                                        <p:attrNameLst>
                                          <p:attrName>fill.type</p:attrName>
                                        </p:attrNameLst>
                                      </p:cBhvr>
                                      <p:to>
                                        <p:strVal val="solid"/>
                                      </p:to>
                                    </p:set>
                                    <p:set>
                                      <p:cBhvr>
                                        <p:cTn id="20" dur="1000" fill="hold"/>
                                        <p:tgtEl>
                                          <p:spTgt spid="32"/>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childTnLst>
                                </p:cTn>
                              </p:par>
                              <p:par>
                                <p:cTn id="26" presetID="1" presetClass="emph" presetSubtype="2" fill="hold" nodeType="withEffect">
                                  <p:stCondLst>
                                    <p:cond delay="0"/>
                                  </p:stCondLst>
                                  <p:childTnLst>
                                    <p:animClr clrSpc="rgb" dir="cw">
                                      <p:cBhvr>
                                        <p:cTn id="27" dur="1000" fill="hold"/>
                                        <p:tgtEl>
                                          <p:spTgt spid="33"/>
                                        </p:tgtEl>
                                        <p:attrNameLst>
                                          <p:attrName>fillcolor</p:attrName>
                                        </p:attrNameLst>
                                      </p:cBhvr>
                                      <p:to>
                                        <a:srgbClr val="B68D44"/>
                                      </p:to>
                                    </p:animClr>
                                    <p:set>
                                      <p:cBhvr>
                                        <p:cTn id="28" dur="1000" fill="hold"/>
                                        <p:tgtEl>
                                          <p:spTgt spid="33"/>
                                        </p:tgtEl>
                                        <p:attrNameLst>
                                          <p:attrName>fill.type</p:attrName>
                                        </p:attrNameLst>
                                      </p:cBhvr>
                                      <p:to>
                                        <p:strVal val="solid"/>
                                      </p:to>
                                    </p:set>
                                    <p:set>
                                      <p:cBhvr>
                                        <p:cTn id="29" dur="1000" fill="hold"/>
                                        <p:tgtEl>
                                          <p:spTgt spid="3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29339" y="3614333"/>
            <a:ext cx="4281712" cy="1990288"/>
          </a:xfrm>
          <a:prstGeom prst="rect">
            <a:avLst/>
          </a:prstGeom>
          <a:noFill/>
        </p:spPr>
        <p:txBody>
          <a:bodyPr wrap="square" rtlCol="0" anchor="t">
            <a:spAutoFit/>
          </a:bodyPr>
          <a:lstStyle/>
          <a:p>
            <a:pPr>
              <a:spcAft>
                <a:spcPts val="500"/>
              </a:spcAft>
            </a:pPr>
            <a:r>
              <a:rPr lang="en-US" sz="2000">
                <a:solidFill>
                  <a:schemeClr val="accent1"/>
                </a:solidFill>
                <a:latin typeface="Lato" panose="020F0502020204030203" pitchFamily="34" charset="0"/>
              </a:rPr>
              <a:t>» </a:t>
            </a:r>
            <a:r>
              <a:rPr lang="en-US" sz="1500" b="1">
                <a:solidFill>
                  <a:schemeClr val="accent1"/>
                </a:solidFill>
                <a:latin typeface="Lato" panose="020F0502020204030203" pitchFamily="34" charset="0"/>
              </a:rPr>
              <a:t>Your Title 1</a:t>
            </a:r>
          </a:p>
          <a:p>
            <a:r>
              <a:rPr lang="en-US" sz="1500">
                <a:latin typeface="Lato" panose="020F0502020204030203" pitchFamily="34" charset="0"/>
              </a:rPr>
              <a:t>Urna justo justo, vitae luctus massa purus non dui. Morbi tellus lacus, tincidunt non nisl ut.</a:t>
            </a:r>
          </a:p>
          <a:p>
            <a:endParaRPr lang="en-US" sz="1500" b="1">
              <a:solidFill>
                <a:schemeClr val="accent1"/>
              </a:solidFill>
              <a:latin typeface="Lato" panose="020F0502020204030203" pitchFamily="34" charset="0"/>
            </a:endParaRPr>
          </a:p>
          <a:p>
            <a:pPr>
              <a:spcAft>
                <a:spcPts val="500"/>
              </a:spcAft>
            </a:pPr>
            <a:r>
              <a:rPr lang="en-US" sz="2000">
                <a:solidFill>
                  <a:schemeClr val="accent1"/>
                </a:solidFill>
                <a:latin typeface="Lato" panose="020F0502020204030203" pitchFamily="34" charset="0"/>
              </a:rPr>
              <a:t>» </a:t>
            </a:r>
            <a:r>
              <a:rPr lang="en-US" sz="1500" b="1">
                <a:solidFill>
                  <a:schemeClr val="accent1"/>
                </a:solidFill>
                <a:latin typeface="Lato" panose="020F0502020204030203" pitchFamily="34" charset="0"/>
              </a:rPr>
              <a:t>Your Title 2</a:t>
            </a:r>
            <a:endParaRPr lang="en-US" sz="1500">
              <a:solidFill>
                <a:schemeClr val="accent1"/>
              </a:solidFill>
              <a:latin typeface="Lato" panose="020F0502020204030203" pitchFamily="34" charset="0"/>
            </a:endParaRPr>
          </a:p>
          <a:p>
            <a:r>
              <a:rPr lang="en-US" sz="1500">
                <a:latin typeface="Lato" panose="020F0502020204030203" pitchFamily="34" charset="0"/>
              </a:rPr>
              <a:t>Feugiat tempus erat. Nam vestibulum eros eros, ut egestas libero gravida sit amet. </a:t>
            </a:r>
          </a:p>
        </p:txBody>
      </p:sp>
      <p:pic>
        <p:nvPicPr>
          <p:cNvPr id="4" name="Picture Placeholder 3"/>
          <p:cNvPicPr>
            <a:picLocks noGrp="1" noChangeAspect="1"/>
          </p:cNvPicPr>
          <p:nvPr>
            <p:ph type="pic" sz="quarter" idx="10"/>
          </p:nvPr>
        </p:nvPicPr>
        <p:blipFill>
          <a:blip r:embed="rId2" cstate="hqprint">
            <a:extLst>
              <a:ext uri="{28A0092B-C50C-407E-A947-70E740481C1C}">
                <a14:useLocalDpi xmlns:a14="http://schemas.microsoft.com/office/drawing/2010/main" val="0"/>
              </a:ext>
            </a:extLst>
          </a:blip>
          <a:srcRect l="42" r="42"/>
          <a:stretch>
            <a:fillRect/>
          </a:stretch>
        </p:blipFill>
        <p:spPr/>
      </p:pic>
      <p:sp>
        <p:nvSpPr>
          <p:cNvPr id="3" name="Title 2"/>
          <p:cNvSpPr>
            <a:spLocks noGrp="1"/>
          </p:cNvSpPr>
          <p:nvPr>
            <p:ph type="title"/>
          </p:nvPr>
        </p:nvSpPr>
        <p:spPr/>
        <p:txBody>
          <a:bodyPr/>
          <a:lstStyle/>
          <a:p>
            <a:r>
              <a:rPr lang="en-US"/>
              <a:t>The Elements of User Experience</a:t>
            </a:r>
          </a:p>
        </p:txBody>
      </p:sp>
      <p:cxnSp>
        <p:nvCxnSpPr>
          <p:cNvPr id="8" name="Straight Connector 7"/>
          <p:cNvCxnSpPr>
            <a:cxnSpLocks/>
          </p:cNvCxnSpPr>
          <p:nvPr/>
        </p:nvCxnSpPr>
        <p:spPr>
          <a:xfrm>
            <a:off x="974479" y="2946774"/>
            <a:ext cx="4789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647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9">
                                            <p:txEl>
                                              <p:pRg st="0" end="0"/>
                                            </p:txEl>
                                          </p:spTgt>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nodeType="clickEffect">
                                  <p:stCondLst>
                                    <p:cond delay="0"/>
                                  </p:stCondLst>
                                  <p:iterate type="lt">
                                    <p:tmPct val="4000"/>
                                  </p:iterate>
                                  <p:childTnLst>
                                    <p:set>
                                      <p:cBhvr override="childStyle">
                                        <p:cTn id="10" dur="500" fill="hold"/>
                                        <p:tgtEl>
                                          <p:spTgt spid="9">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chemeClr val="accent1"/>
                </a:solidFill>
              </a:rPr>
              <a:t>The Elements </a:t>
            </a:r>
            <a:r>
              <a:rPr lang="en-US"/>
              <a:t/>
            </a:r>
            <a:br>
              <a:rPr lang="en-US"/>
            </a:br>
            <a:r>
              <a:rPr lang="en-US"/>
              <a:t>of User Experience</a:t>
            </a:r>
          </a:p>
        </p:txBody>
      </p:sp>
      <p:sp>
        <p:nvSpPr>
          <p:cNvPr id="4" name="Rectangle 3"/>
          <p:cNvSpPr/>
          <p:nvPr/>
        </p:nvSpPr>
        <p:spPr>
          <a:xfrm>
            <a:off x="4906509" y="1982375"/>
            <a:ext cx="3006668" cy="1110560"/>
          </a:xfrm>
          <a:prstGeom prst="rect">
            <a:avLst/>
          </a:prstGeom>
        </p:spPr>
        <p:txBody>
          <a:bodyPr wrap="square">
            <a:spAutoFit/>
          </a:bodyPr>
          <a:lstStyle/>
          <a:p>
            <a:pPr algn="r">
              <a:spcAft>
                <a:spcPts val="500"/>
              </a:spcAft>
            </a:pPr>
            <a:r>
              <a:rPr lang="en-US" sz="1700" b="1">
                <a:latin typeface="Lato" panose="020F0502020204030203" pitchFamily="34" charset="0"/>
              </a:rPr>
              <a:t>Your Title 1</a:t>
            </a:r>
          </a:p>
          <a:p>
            <a:pPr algn="r"/>
            <a:r>
              <a:rPr lang="en-US" sz="1500">
                <a:latin typeface="Lato" panose="020F0502020204030203" pitchFamily="34" charset="0"/>
              </a:rPr>
              <a:t>Urna justo justo, vitae luctus massa purus non dui. Morbi tellus lacus, tincidunt non.</a:t>
            </a:r>
          </a:p>
        </p:txBody>
      </p:sp>
      <p:sp>
        <p:nvSpPr>
          <p:cNvPr id="5" name="Rectangle 4"/>
          <p:cNvSpPr/>
          <p:nvPr/>
        </p:nvSpPr>
        <p:spPr>
          <a:xfrm>
            <a:off x="8154477" y="1982375"/>
            <a:ext cx="3006668" cy="1110560"/>
          </a:xfrm>
          <a:prstGeom prst="rect">
            <a:avLst/>
          </a:prstGeom>
        </p:spPr>
        <p:txBody>
          <a:bodyPr wrap="square">
            <a:spAutoFit/>
          </a:bodyPr>
          <a:lstStyle/>
          <a:p>
            <a:pPr algn="r">
              <a:spcAft>
                <a:spcPts val="500"/>
              </a:spcAft>
            </a:pPr>
            <a:r>
              <a:rPr lang="en-US" sz="1700" b="1">
                <a:latin typeface="Lato" panose="020F0502020204030203" pitchFamily="34" charset="0"/>
              </a:rPr>
              <a:t>Your Title 2</a:t>
            </a:r>
          </a:p>
          <a:p>
            <a:pPr algn="r"/>
            <a:r>
              <a:rPr lang="en-US" sz="1500">
                <a:latin typeface="Lato" panose="020F0502020204030203" pitchFamily="34" charset="0"/>
              </a:rPr>
              <a:t>Proin vitae nisl nec libero tincidunt tincidunt. Ut eleifend sapien id lorem libero. </a:t>
            </a:r>
          </a:p>
        </p:txBody>
      </p:sp>
      <p:pic>
        <p:nvPicPr>
          <p:cNvPr id="18" name="Picture Placeholder 17"/>
          <p:cNvPicPr>
            <a:picLocks noGrp="1" noChangeAspect="1"/>
          </p:cNvPicPr>
          <p:nvPr>
            <p:ph type="pic" sz="quarter" idx="10"/>
          </p:nvPr>
        </p:nvPicPr>
        <p:blipFill>
          <a:blip r:embed="rId2" cstate="hqprint">
            <a:extLst>
              <a:ext uri="{28A0092B-C50C-407E-A947-70E740481C1C}">
                <a14:useLocalDpi xmlns:a14="http://schemas.microsoft.com/office/drawing/2010/main" val="0"/>
              </a:ext>
            </a:extLst>
          </a:blip>
          <a:srcRect l="8901" r="8901"/>
          <a:stretch>
            <a:fillRect/>
          </a:stretch>
        </p:blipFill>
        <p:spPr/>
      </p:pic>
      <p:cxnSp>
        <p:nvCxnSpPr>
          <p:cNvPr id="20" name="Straight Connector 19"/>
          <p:cNvCxnSpPr>
            <a:cxnSpLocks/>
          </p:cNvCxnSpPr>
          <p:nvPr/>
        </p:nvCxnSpPr>
        <p:spPr>
          <a:xfrm>
            <a:off x="10551546" y="3724839"/>
            <a:ext cx="4789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41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rgbClr val="B68D44"/>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5">
                                            <p:txEl>
                                              <p:pRg st="0" end="0"/>
                                            </p:txEl>
                                          </p:spTgt>
                                        </p:tgtEl>
                                        <p:attrNameLst>
                                          <p:attrName>style.color</p:attrName>
                                        </p:attrNameLst>
                                      </p:cBhvr>
                                      <p:to>
                                        <a:srgbClr val="B68D44"/>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838201" y="2327991"/>
            <a:ext cx="2621230" cy="553998"/>
          </a:xfrm>
          <a:prstGeom prst="rect">
            <a:avLst/>
          </a:prstGeom>
        </p:spPr>
        <p:txBody>
          <a:bodyPr wrap="none">
            <a:spAutoFit/>
          </a:bodyPr>
          <a:lstStyle/>
          <a:p>
            <a:r>
              <a:rPr lang="en-US" sz="1500" i="1">
                <a:solidFill>
                  <a:schemeClr val="bg1">
                    <a:lumMod val="65000"/>
                  </a:schemeClr>
                </a:solidFill>
                <a:latin typeface="Lato" panose="020F0502020204030203" pitchFamily="34" charset="0"/>
              </a:rPr>
              <a:t>Donec tincidunt, dolor sit amet </a:t>
            </a:r>
          </a:p>
          <a:p>
            <a:r>
              <a:rPr lang="en-US" sz="1500" i="1">
                <a:solidFill>
                  <a:schemeClr val="bg1">
                    <a:lumMod val="65000"/>
                  </a:schemeClr>
                </a:solidFill>
                <a:latin typeface="Lato" panose="020F0502020204030203" pitchFamily="34" charset="0"/>
              </a:rPr>
              <a:t>pellentesque imperdiet</a:t>
            </a:r>
          </a:p>
        </p:txBody>
      </p:sp>
      <p:graphicFrame>
        <p:nvGraphicFramePr>
          <p:cNvPr id="7" name="Chart 6"/>
          <p:cNvGraphicFramePr/>
          <p:nvPr>
            <p:extLst>
              <p:ext uri="{D42A27DB-BD31-4B8C-83A1-F6EECF244321}">
                <p14:modId xmlns:p14="http://schemas.microsoft.com/office/powerpoint/2010/main" val="2249878789"/>
              </p:ext>
            </p:extLst>
          </p:nvPr>
        </p:nvGraphicFramePr>
        <p:xfrm>
          <a:off x="5753100" y="1473200"/>
          <a:ext cx="5575300" cy="4728633"/>
        </p:xfrm>
        <a:graphic>
          <a:graphicData uri="http://schemas.openxmlformats.org/drawingml/2006/chart">
            <c:chart xmlns:c="http://schemas.openxmlformats.org/drawingml/2006/chart" xmlns:r="http://schemas.openxmlformats.org/officeDocument/2006/relationships" r:id="rId2"/>
          </a:graphicData>
        </a:graphic>
      </p:graphicFrame>
      <p:sp>
        <p:nvSpPr>
          <p:cNvPr id="37" name="Title 2"/>
          <p:cNvSpPr txBox="1">
            <a:spLocks/>
          </p:cNvSpPr>
          <p:nvPr/>
        </p:nvSpPr>
        <p:spPr>
          <a:xfrm>
            <a:off x="829338" y="1616353"/>
            <a:ext cx="4281713" cy="6954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a:t>Chart Template</a:t>
            </a:r>
          </a:p>
        </p:txBody>
      </p:sp>
      <p:sp>
        <p:nvSpPr>
          <p:cNvPr id="41" name="TextBox 40"/>
          <p:cNvSpPr txBox="1"/>
          <p:nvPr/>
        </p:nvSpPr>
        <p:spPr>
          <a:xfrm>
            <a:off x="838201" y="4439718"/>
            <a:ext cx="4528456" cy="1015663"/>
          </a:xfrm>
          <a:prstGeom prst="rect">
            <a:avLst/>
          </a:prstGeom>
          <a:noFill/>
        </p:spPr>
        <p:txBody>
          <a:bodyPr wrap="square" rtlCol="0">
            <a:spAutoFit/>
          </a:bodyPr>
          <a:lstStyle/>
          <a:p>
            <a:r>
              <a:rPr lang="en-US" sz="1500">
                <a:latin typeface="Lato" panose="020F0502020204030203" pitchFamily="34" charset="0"/>
              </a:rPr>
              <a:t>Urna justo bibendum justo, vitae luctus massa purus non dui. Morbi tellus lacus, tincidunt non nisl ut, feugiat tempus erat. Nam vestibulum eros eros, ut egestas libero gravida sit amet.</a:t>
            </a:r>
          </a:p>
        </p:txBody>
      </p:sp>
      <p:cxnSp>
        <p:nvCxnSpPr>
          <p:cNvPr id="44" name="Straight Connector 43"/>
          <p:cNvCxnSpPr>
            <a:cxnSpLocks/>
          </p:cNvCxnSpPr>
          <p:nvPr/>
        </p:nvCxnSpPr>
        <p:spPr>
          <a:xfrm>
            <a:off x="947058" y="4198744"/>
            <a:ext cx="4789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391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955144" y="943253"/>
            <a:ext cx="4281713" cy="6954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700" b="1"/>
              <a:t>Chart Template</a:t>
            </a:r>
          </a:p>
        </p:txBody>
      </p:sp>
      <p:graphicFrame>
        <p:nvGraphicFramePr>
          <p:cNvPr id="7" name="Chart 6"/>
          <p:cNvGraphicFramePr/>
          <p:nvPr>
            <p:extLst>
              <p:ext uri="{D42A27DB-BD31-4B8C-83A1-F6EECF244321}">
                <p14:modId xmlns:p14="http://schemas.microsoft.com/office/powerpoint/2010/main" val="2315911644"/>
              </p:ext>
            </p:extLst>
          </p:nvPr>
        </p:nvGraphicFramePr>
        <p:xfrm>
          <a:off x="838200" y="1973236"/>
          <a:ext cx="10559143" cy="41650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68372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501561" y="4385312"/>
            <a:ext cx="1587500" cy="1500279"/>
            <a:chOff x="4585381" y="3986779"/>
            <a:chExt cx="1587500" cy="1344613"/>
          </a:xfrm>
        </p:grpSpPr>
        <p:sp>
          <p:nvSpPr>
            <p:cNvPr id="3" name="Freeform 5"/>
            <p:cNvSpPr>
              <a:spLocks/>
            </p:cNvSpPr>
            <p:nvPr/>
          </p:nvSpPr>
          <p:spPr bwMode="auto">
            <a:xfrm>
              <a:off x="4585381" y="3986779"/>
              <a:ext cx="793750" cy="1344613"/>
            </a:xfrm>
            <a:custGeom>
              <a:avLst/>
              <a:gdLst>
                <a:gd name="T0" fmla="*/ 0 w 367"/>
                <a:gd name="T1" fmla="*/ 625 h 625"/>
                <a:gd name="T2" fmla="*/ 367 w 367"/>
                <a:gd name="T3" fmla="*/ 625 h 625"/>
                <a:gd name="T4" fmla="*/ 367 w 367"/>
                <a:gd name="T5" fmla="*/ 0 h 625"/>
                <a:gd name="T6" fmla="*/ 0 w 367"/>
                <a:gd name="T7" fmla="*/ 625 h 625"/>
              </a:gdLst>
              <a:ahLst/>
              <a:cxnLst>
                <a:cxn ang="0">
                  <a:pos x="T0" y="T1"/>
                </a:cxn>
                <a:cxn ang="0">
                  <a:pos x="T2" y="T3"/>
                </a:cxn>
                <a:cxn ang="0">
                  <a:pos x="T4" y="T5"/>
                </a:cxn>
                <a:cxn ang="0">
                  <a:pos x="T6" y="T7"/>
                </a:cxn>
              </a:cxnLst>
              <a:rect l="0" t="0" r="r" b="b"/>
              <a:pathLst>
                <a:path w="367" h="625">
                  <a:moveTo>
                    <a:pt x="0" y="625"/>
                  </a:moveTo>
                  <a:cubicBezTo>
                    <a:pt x="73" y="625"/>
                    <a:pt x="222" y="625"/>
                    <a:pt x="367" y="625"/>
                  </a:cubicBezTo>
                  <a:cubicBezTo>
                    <a:pt x="367" y="625"/>
                    <a:pt x="367" y="103"/>
                    <a:pt x="367" y="0"/>
                  </a:cubicBezTo>
                  <a:cubicBezTo>
                    <a:pt x="321" y="243"/>
                    <a:pt x="157" y="535"/>
                    <a:pt x="0" y="625"/>
                  </a:cubicBezTo>
                  <a:close/>
                </a:path>
              </a:pathLst>
            </a:custGeom>
            <a:solidFill>
              <a:schemeClr val="accent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5379131" y="3986779"/>
              <a:ext cx="793750" cy="1344613"/>
            </a:xfrm>
            <a:custGeom>
              <a:avLst/>
              <a:gdLst>
                <a:gd name="T0" fmla="*/ 368 w 368"/>
                <a:gd name="T1" fmla="*/ 625 h 625"/>
                <a:gd name="T2" fmla="*/ 0 w 368"/>
                <a:gd name="T3" fmla="*/ 625 h 625"/>
                <a:gd name="T4" fmla="*/ 0 w 368"/>
                <a:gd name="T5" fmla="*/ 0 h 625"/>
                <a:gd name="T6" fmla="*/ 368 w 368"/>
                <a:gd name="T7" fmla="*/ 625 h 625"/>
              </a:gdLst>
              <a:ahLst/>
              <a:cxnLst>
                <a:cxn ang="0">
                  <a:pos x="T0" y="T1"/>
                </a:cxn>
                <a:cxn ang="0">
                  <a:pos x="T2" y="T3"/>
                </a:cxn>
                <a:cxn ang="0">
                  <a:pos x="T4" y="T5"/>
                </a:cxn>
                <a:cxn ang="0">
                  <a:pos x="T6" y="T7"/>
                </a:cxn>
              </a:cxnLst>
              <a:rect l="0" t="0" r="r" b="b"/>
              <a:pathLst>
                <a:path w="368" h="625">
                  <a:moveTo>
                    <a:pt x="368" y="625"/>
                  </a:moveTo>
                  <a:cubicBezTo>
                    <a:pt x="294" y="625"/>
                    <a:pt x="145" y="625"/>
                    <a:pt x="0" y="625"/>
                  </a:cubicBezTo>
                  <a:cubicBezTo>
                    <a:pt x="0" y="625"/>
                    <a:pt x="0" y="103"/>
                    <a:pt x="0" y="0"/>
                  </a:cubicBezTo>
                  <a:cubicBezTo>
                    <a:pt x="46" y="243"/>
                    <a:pt x="210" y="535"/>
                    <a:pt x="368" y="62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3692186" y="4981233"/>
            <a:ext cx="1587500" cy="904357"/>
            <a:chOff x="4585381" y="3986779"/>
            <a:chExt cx="1587500" cy="1344613"/>
          </a:xfrm>
        </p:grpSpPr>
        <p:sp>
          <p:nvSpPr>
            <p:cNvPr id="6" name="Freeform 5"/>
            <p:cNvSpPr>
              <a:spLocks/>
            </p:cNvSpPr>
            <p:nvPr/>
          </p:nvSpPr>
          <p:spPr bwMode="auto">
            <a:xfrm>
              <a:off x="4585381" y="3986779"/>
              <a:ext cx="793750" cy="1344613"/>
            </a:xfrm>
            <a:custGeom>
              <a:avLst/>
              <a:gdLst>
                <a:gd name="T0" fmla="*/ 0 w 367"/>
                <a:gd name="T1" fmla="*/ 625 h 625"/>
                <a:gd name="T2" fmla="*/ 367 w 367"/>
                <a:gd name="T3" fmla="*/ 625 h 625"/>
                <a:gd name="T4" fmla="*/ 367 w 367"/>
                <a:gd name="T5" fmla="*/ 0 h 625"/>
                <a:gd name="T6" fmla="*/ 0 w 367"/>
                <a:gd name="T7" fmla="*/ 625 h 625"/>
              </a:gdLst>
              <a:ahLst/>
              <a:cxnLst>
                <a:cxn ang="0">
                  <a:pos x="T0" y="T1"/>
                </a:cxn>
                <a:cxn ang="0">
                  <a:pos x="T2" y="T3"/>
                </a:cxn>
                <a:cxn ang="0">
                  <a:pos x="T4" y="T5"/>
                </a:cxn>
                <a:cxn ang="0">
                  <a:pos x="T6" y="T7"/>
                </a:cxn>
              </a:cxnLst>
              <a:rect l="0" t="0" r="r" b="b"/>
              <a:pathLst>
                <a:path w="367" h="625">
                  <a:moveTo>
                    <a:pt x="0" y="625"/>
                  </a:moveTo>
                  <a:cubicBezTo>
                    <a:pt x="73" y="625"/>
                    <a:pt x="222" y="625"/>
                    <a:pt x="367" y="625"/>
                  </a:cubicBezTo>
                  <a:cubicBezTo>
                    <a:pt x="367" y="625"/>
                    <a:pt x="367" y="103"/>
                    <a:pt x="367" y="0"/>
                  </a:cubicBezTo>
                  <a:cubicBezTo>
                    <a:pt x="321" y="243"/>
                    <a:pt x="157" y="535"/>
                    <a:pt x="0" y="625"/>
                  </a:cubicBezTo>
                  <a:close/>
                </a:path>
              </a:pathLst>
            </a:custGeom>
            <a:solidFill>
              <a:schemeClr val="accent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5379131" y="3986779"/>
              <a:ext cx="793750" cy="1344613"/>
            </a:xfrm>
            <a:custGeom>
              <a:avLst/>
              <a:gdLst>
                <a:gd name="T0" fmla="*/ 368 w 368"/>
                <a:gd name="T1" fmla="*/ 625 h 625"/>
                <a:gd name="T2" fmla="*/ 0 w 368"/>
                <a:gd name="T3" fmla="*/ 625 h 625"/>
                <a:gd name="T4" fmla="*/ 0 w 368"/>
                <a:gd name="T5" fmla="*/ 0 h 625"/>
                <a:gd name="T6" fmla="*/ 368 w 368"/>
                <a:gd name="T7" fmla="*/ 625 h 625"/>
              </a:gdLst>
              <a:ahLst/>
              <a:cxnLst>
                <a:cxn ang="0">
                  <a:pos x="T0" y="T1"/>
                </a:cxn>
                <a:cxn ang="0">
                  <a:pos x="T2" y="T3"/>
                </a:cxn>
                <a:cxn ang="0">
                  <a:pos x="T4" y="T5"/>
                </a:cxn>
                <a:cxn ang="0">
                  <a:pos x="T6" y="T7"/>
                </a:cxn>
              </a:cxnLst>
              <a:rect l="0" t="0" r="r" b="b"/>
              <a:pathLst>
                <a:path w="368" h="625">
                  <a:moveTo>
                    <a:pt x="368" y="625"/>
                  </a:moveTo>
                  <a:cubicBezTo>
                    <a:pt x="294" y="625"/>
                    <a:pt x="145" y="625"/>
                    <a:pt x="0" y="625"/>
                  </a:cubicBezTo>
                  <a:cubicBezTo>
                    <a:pt x="0" y="625"/>
                    <a:pt x="0" y="103"/>
                    <a:pt x="0" y="0"/>
                  </a:cubicBezTo>
                  <a:cubicBezTo>
                    <a:pt x="46" y="243"/>
                    <a:pt x="210" y="535"/>
                    <a:pt x="368" y="62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4822145" y="4128736"/>
            <a:ext cx="1587500" cy="1756854"/>
            <a:chOff x="4585381" y="3986779"/>
            <a:chExt cx="1587500" cy="1344613"/>
          </a:xfrm>
        </p:grpSpPr>
        <p:sp>
          <p:nvSpPr>
            <p:cNvPr id="9" name="Freeform 5"/>
            <p:cNvSpPr>
              <a:spLocks/>
            </p:cNvSpPr>
            <p:nvPr/>
          </p:nvSpPr>
          <p:spPr bwMode="auto">
            <a:xfrm>
              <a:off x="4585381" y="3986779"/>
              <a:ext cx="793750" cy="1344613"/>
            </a:xfrm>
            <a:custGeom>
              <a:avLst/>
              <a:gdLst>
                <a:gd name="T0" fmla="*/ 0 w 367"/>
                <a:gd name="T1" fmla="*/ 625 h 625"/>
                <a:gd name="T2" fmla="*/ 367 w 367"/>
                <a:gd name="T3" fmla="*/ 625 h 625"/>
                <a:gd name="T4" fmla="*/ 367 w 367"/>
                <a:gd name="T5" fmla="*/ 0 h 625"/>
                <a:gd name="T6" fmla="*/ 0 w 367"/>
                <a:gd name="T7" fmla="*/ 625 h 625"/>
              </a:gdLst>
              <a:ahLst/>
              <a:cxnLst>
                <a:cxn ang="0">
                  <a:pos x="T0" y="T1"/>
                </a:cxn>
                <a:cxn ang="0">
                  <a:pos x="T2" y="T3"/>
                </a:cxn>
                <a:cxn ang="0">
                  <a:pos x="T4" y="T5"/>
                </a:cxn>
                <a:cxn ang="0">
                  <a:pos x="T6" y="T7"/>
                </a:cxn>
              </a:cxnLst>
              <a:rect l="0" t="0" r="r" b="b"/>
              <a:pathLst>
                <a:path w="367" h="625">
                  <a:moveTo>
                    <a:pt x="0" y="625"/>
                  </a:moveTo>
                  <a:cubicBezTo>
                    <a:pt x="73" y="625"/>
                    <a:pt x="222" y="625"/>
                    <a:pt x="367" y="625"/>
                  </a:cubicBezTo>
                  <a:cubicBezTo>
                    <a:pt x="367" y="625"/>
                    <a:pt x="367" y="103"/>
                    <a:pt x="367" y="0"/>
                  </a:cubicBezTo>
                  <a:cubicBezTo>
                    <a:pt x="321" y="243"/>
                    <a:pt x="157" y="535"/>
                    <a:pt x="0" y="625"/>
                  </a:cubicBezTo>
                  <a:close/>
                </a:path>
              </a:pathLst>
            </a:custGeom>
            <a:solidFill>
              <a:schemeClr val="accent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p:nvSpPr>
          <p:spPr bwMode="auto">
            <a:xfrm>
              <a:off x="5379131" y="3986779"/>
              <a:ext cx="793750" cy="1344613"/>
            </a:xfrm>
            <a:custGeom>
              <a:avLst/>
              <a:gdLst>
                <a:gd name="T0" fmla="*/ 368 w 368"/>
                <a:gd name="T1" fmla="*/ 625 h 625"/>
                <a:gd name="T2" fmla="*/ 0 w 368"/>
                <a:gd name="T3" fmla="*/ 625 h 625"/>
                <a:gd name="T4" fmla="*/ 0 w 368"/>
                <a:gd name="T5" fmla="*/ 0 h 625"/>
                <a:gd name="T6" fmla="*/ 368 w 368"/>
                <a:gd name="T7" fmla="*/ 625 h 625"/>
              </a:gdLst>
              <a:ahLst/>
              <a:cxnLst>
                <a:cxn ang="0">
                  <a:pos x="T0" y="T1"/>
                </a:cxn>
                <a:cxn ang="0">
                  <a:pos x="T2" y="T3"/>
                </a:cxn>
                <a:cxn ang="0">
                  <a:pos x="T4" y="T5"/>
                </a:cxn>
                <a:cxn ang="0">
                  <a:pos x="T6" y="T7"/>
                </a:cxn>
              </a:cxnLst>
              <a:rect l="0" t="0" r="r" b="b"/>
              <a:pathLst>
                <a:path w="368" h="625">
                  <a:moveTo>
                    <a:pt x="368" y="625"/>
                  </a:moveTo>
                  <a:cubicBezTo>
                    <a:pt x="294" y="625"/>
                    <a:pt x="145" y="625"/>
                    <a:pt x="0" y="625"/>
                  </a:cubicBezTo>
                  <a:cubicBezTo>
                    <a:pt x="0" y="625"/>
                    <a:pt x="0" y="103"/>
                    <a:pt x="0" y="0"/>
                  </a:cubicBezTo>
                  <a:cubicBezTo>
                    <a:pt x="46" y="243"/>
                    <a:pt x="210" y="535"/>
                    <a:pt x="368" y="62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6012770" y="3568303"/>
            <a:ext cx="1587500" cy="2317287"/>
            <a:chOff x="4585381" y="3986779"/>
            <a:chExt cx="1587500" cy="1344613"/>
          </a:xfrm>
        </p:grpSpPr>
        <p:sp>
          <p:nvSpPr>
            <p:cNvPr id="12" name="Freeform 5"/>
            <p:cNvSpPr>
              <a:spLocks/>
            </p:cNvSpPr>
            <p:nvPr/>
          </p:nvSpPr>
          <p:spPr bwMode="auto">
            <a:xfrm>
              <a:off x="4585381" y="3986779"/>
              <a:ext cx="793750" cy="1344613"/>
            </a:xfrm>
            <a:custGeom>
              <a:avLst/>
              <a:gdLst>
                <a:gd name="T0" fmla="*/ 0 w 367"/>
                <a:gd name="T1" fmla="*/ 625 h 625"/>
                <a:gd name="T2" fmla="*/ 367 w 367"/>
                <a:gd name="T3" fmla="*/ 625 h 625"/>
                <a:gd name="T4" fmla="*/ 367 w 367"/>
                <a:gd name="T5" fmla="*/ 0 h 625"/>
                <a:gd name="T6" fmla="*/ 0 w 367"/>
                <a:gd name="T7" fmla="*/ 625 h 625"/>
              </a:gdLst>
              <a:ahLst/>
              <a:cxnLst>
                <a:cxn ang="0">
                  <a:pos x="T0" y="T1"/>
                </a:cxn>
                <a:cxn ang="0">
                  <a:pos x="T2" y="T3"/>
                </a:cxn>
                <a:cxn ang="0">
                  <a:pos x="T4" y="T5"/>
                </a:cxn>
                <a:cxn ang="0">
                  <a:pos x="T6" y="T7"/>
                </a:cxn>
              </a:cxnLst>
              <a:rect l="0" t="0" r="r" b="b"/>
              <a:pathLst>
                <a:path w="367" h="625">
                  <a:moveTo>
                    <a:pt x="0" y="625"/>
                  </a:moveTo>
                  <a:cubicBezTo>
                    <a:pt x="73" y="625"/>
                    <a:pt x="222" y="625"/>
                    <a:pt x="367" y="625"/>
                  </a:cubicBezTo>
                  <a:cubicBezTo>
                    <a:pt x="367" y="625"/>
                    <a:pt x="367" y="103"/>
                    <a:pt x="367" y="0"/>
                  </a:cubicBezTo>
                  <a:cubicBezTo>
                    <a:pt x="321" y="243"/>
                    <a:pt x="157" y="535"/>
                    <a:pt x="0" y="625"/>
                  </a:cubicBezTo>
                  <a:close/>
                </a:path>
              </a:pathLst>
            </a:custGeom>
            <a:solidFill>
              <a:schemeClr val="accent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a:off x="5379131" y="3986779"/>
              <a:ext cx="793750" cy="1344613"/>
            </a:xfrm>
            <a:custGeom>
              <a:avLst/>
              <a:gdLst>
                <a:gd name="T0" fmla="*/ 368 w 368"/>
                <a:gd name="T1" fmla="*/ 625 h 625"/>
                <a:gd name="T2" fmla="*/ 0 w 368"/>
                <a:gd name="T3" fmla="*/ 625 h 625"/>
                <a:gd name="T4" fmla="*/ 0 w 368"/>
                <a:gd name="T5" fmla="*/ 0 h 625"/>
                <a:gd name="T6" fmla="*/ 368 w 368"/>
                <a:gd name="T7" fmla="*/ 625 h 625"/>
              </a:gdLst>
              <a:ahLst/>
              <a:cxnLst>
                <a:cxn ang="0">
                  <a:pos x="T0" y="T1"/>
                </a:cxn>
                <a:cxn ang="0">
                  <a:pos x="T2" y="T3"/>
                </a:cxn>
                <a:cxn ang="0">
                  <a:pos x="T4" y="T5"/>
                </a:cxn>
                <a:cxn ang="0">
                  <a:pos x="T6" y="T7"/>
                </a:cxn>
              </a:cxnLst>
              <a:rect l="0" t="0" r="r" b="b"/>
              <a:pathLst>
                <a:path w="368" h="625">
                  <a:moveTo>
                    <a:pt x="368" y="625"/>
                  </a:moveTo>
                  <a:cubicBezTo>
                    <a:pt x="294" y="625"/>
                    <a:pt x="145" y="625"/>
                    <a:pt x="0" y="625"/>
                  </a:cubicBezTo>
                  <a:cubicBezTo>
                    <a:pt x="0" y="625"/>
                    <a:pt x="0" y="103"/>
                    <a:pt x="0" y="0"/>
                  </a:cubicBezTo>
                  <a:cubicBezTo>
                    <a:pt x="46" y="243"/>
                    <a:pt x="210" y="535"/>
                    <a:pt x="368" y="62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7203395" y="2998981"/>
            <a:ext cx="1587500" cy="2886610"/>
            <a:chOff x="4585381" y="3986779"/>
            <a:chExt cx="1587500" cy="1344613"/>
          </a:xfrm>
        </p:grpSpPr>
        <p:sp>
          <p:nvSpPr>
            <p:cNvPr id="15" name="Freeform 5"/>
            <p:cNvSpPr>
              <a:spLocks/>
            </p:cNvSpPr>
            <p:nvPr/>
          </p:nvSpPr>
          <p:spPr bwMode="auto">
            <a:xfrm>
              <a:off x="4585381" y="3986779"/>
              <a:ext cx="793750" cy="1344613"/>
            </a:xfrm>
            <a:custGeom>
              <a:avLst/>
              <a:gdLst>
                <a:gd name="T0" fmla="*/ 0 w 367"/>
                <a:gd name="T1" fmla="*/ 625 h 625"/>
                <a:gd name="T2" fmla="*/ 367 w 367"/>
                <a:gd name="T3" fmla="*/ 625 h 625"/>
                <a:gd name="T4" fmla="*/ 367 w 367"/>
                <a:gd name="T5" fmla="*/ 0 h 625"/>
                <a:gd name="T6" fmla="*/ 0 w 367"/>
                <a:gd name="T7" fmla="*/ 625 h 625"/>
              </a:gdLst>
              <a:ahLst/>
              <a:cxnLst>
                <a:cxn ang="0">
                  <a:pos x="T0" y="T1"/>
                </a:cxn>
                <a:cxn ang="0">
                  <a:pos x="T2" y="T3"/>
                </a:cxn>
                <a:cxn ang="0">
                  <a:pos x="T4" y="T5"/>
                </a:cxn>
                <a:cxn ang="0">
                  <a:pos x="T6" y="T7"/>
                </a:cxn>
              </a:cxnLst>
              <a:rect l="0" t="0" r="r" b="b"/>
              <a:pathLst>
                <a:path w="367" h="625">
                  <a:moveTo>
                    <a:pt x="0" y="625"/>
                  </a:moveTo>
                  <a:cubicBezTo>
                    <a:pt x="73" y="625"/>
                    <a:pt x="222" y="625"/>
                    <a:pt x="367" y="625"/>
                  </a:cubicBezTo>
                  <a:cubicBezTo>
                    <a:pt x="367" y="625"/>
                    <a:pt x="367" y="103"/>
                    <a:pt x="367" y="0"/>
                  </a:cubicBezTo>
                  <a:cubicBezTo>
                    <a:pt x="321" y="243"/>
                    <a:pt x="157" y="535"/>
                    <a:pt x="0" y="625"/>
                  </a:cubicBezTo>
                  <a:close/>
                </a:path>
              </a:pathLst>
            </a:custGeom>
            <a:solidFill>
              <a:schemeClr val="accent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
            <p:cNvSpPr>
              <a:spLocks/>
            </p:cNvSpPr>
            <p:nvPr/>
          </p:nvSpPr>
          <p:spPr bwMode="auto">
            <a:xfrm>
              <a:off x="5379131" y="3986779"/>
              <a:ext cx="793750" cy="1344613"/>
            </a:xfrm>
            <a:custGeom>
              <a:avLst/>
              <a:gdLst>
                <a:gd name="T0" fmla="*/ 368 w 368"/>
                <a:gd name="T1" fmla="*/ 625 h 625"/>
                <a:gd name="T2" fmla="*/ 0 w 368"/>
                <a:gd name="T3" fmla="*/ 625 h 625"/>
                <a:gd name="T4" fmla="*/ 0 w 368"/>
                <a:gd name="T5" fmla="*/ 0 h 625"/>
                <a:gd name="T6" fmla="*/ 368 w 368"/>
                <a:gd name="T7" fmla="*/ 625 h 625"/>
              </a:gdLst>
              <a:ahLst/>
              <a:cxnLst>
                <a:cxn ang="0">
                  <a:pos x="T0" y="T1"/>
                </a:cxn>
                <a:cxn ang="0">
                  <a:pos x="T2" y="T3"/>
                </a:cxn>
                <a:cxn ang="0">
                  <a:pos x="T4" y="T5"/>
                </a:cxn>
                <a:cxn ang="0">
                  <a:pos x="T6" y="T7"/>
                </a:cxn>
              </a:cxnLst>
              <a:rect l="0" t="0" r="r" b="b"/>
              <a:pathLst>
                <a:path w="368" h="625">
                  <a:moveTo>
                    <a:pt x="368" y="625"/>
                  </a:moveTo>
                  <a:cubicBezTo>
                    <a:pt x="294" y="625"/>
                    <a:pt x="145" y="625"/>
                    <a:pt x="0" y="625"/>
                  </a:cubicBezTo>
                  <a:cubicBezTo>
                    <a:pt x="0" y="625"/>
                    <a:pt x="0" y="103"/>
                    <a:pt x="0" y="0"/>
                  </a:cubicBezTo>
                  <a:cubicBezTo>
                    <a:pt x="46" y="243"/>
                    <a:pt x="210" y="535"/>
                    <a:pt x="368" y="62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7" name="Group 16"/>
          <p:cNvGrpSpPr/>
          <p:nvPr/>
        </p:nvGrpSpPr>
        <p:grpSpPr>
          <a:xfrm>
            <a:off x="8394020" y="3277408"/>
            <a:ext cx="1587500" cy="2608181"/>
            <a:chOff x="4585381" y="3986779"/>
            <a:chExt cx="1587500" cy="1344613"/>
          </a:xfrm>
        </p:grpSpPr>
        <p:sp>
          <p:nvSpPr>
            <p:cNvPr id="18" name="Freeform 5"/>
            <p:cNvSpPr>
              <a:spLocks/>
            </p:cNvSpPr>
            <p:nvPr/>
          </p:nvSpPr>
          <p:spPr bwMode="auto">
            <a:xfrm>
              <a:off x="4585381" y="3986779"/>
              <a:ext cx="793750" cy="1344613"/>
            </a:xfrm>
            <a:custGeom>
              <a:avLst/>
              <a:gdLst>
                <a:gd name="T0" fmla="*/ 0 w 367"/>
                <a:gd name="T1" fmla="*/ 625 h 625"/>
                <a:gd name="T2" fmla="*/ 367 w 367"/>
                <a:gd name="T3" fmla="*/ 625 h 625"/>
                <a:gd name="T4" fmla="*/ 367 w 367"/>
                <a:gd name="T5" fmla="*/ 0 h 625"/>
                <a:gd name="T6" fmla="*/ 0 w 367"/>
                <a:gd name="T7" fmla="*/ 625 h 625"/>
              </a:gdLst>
              <a:ahLst/>
              <a:cxnLst>
                <a:cxn ang="0">
                  <a:pos x="T0" y="T1"/>
                </a:cxn>
                <a:cxn ang="0">
                  <a:pos x="T2" y="T3"/>
                </a:cxn>
                <a:cxn ang="0">
                  <a:pos x="T4" y="T5"/>
                </a:cxn>
                <a:cxn ang="0">
                  <a:pos x="T6" y="T7"/>
                </a:cxn>
              </a:cxnLst>
              <a:rect l="0" t="0" r="r" b="b"/>
              <a:pathLst>
                <a:path w="367" h="625">
                  <a:moveTo>
                    <a:pt x="0" y="625"/>
                  </a:moveTo>
                  <a:cubicBezTo>
                    <a:pt x="73" y="625"/>
                    <a:pt x="222" y="625"/>
                    <a:pt x="367" y="625"/>
                  </a:cubicBezTo>
                  <a:cubicBezTo>
                    <a:pt x="367" y="625"/>
                    <a:pt x="367" y="103"/>
                    <a:pt x="367" y="0"/>
                  </a:cubicBezTo>
                  <a:cubicBezTo>
                    <a:pt x="321" y="243"/>
                    <a:pt x="157" y="535"/>
                    <a:pt x="0" y="625"/>
                  </a:cubicBezTo>
                  <a:close/>
                </a:path>
              </a:pathLst>
            </a:custGeom>
            <a:solidFill>
              <a:schemeClr val="accent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
            <p:cNvSpPr>
              <a:spLocks/>
            </p:cNvSpPr>
            <p:nvPr/>
          </p:nvSpPr>
          <p:spPr bwMode="auto">
            <a:xfrm>
              <a:off x="5379131" y="3986779"/>
              <a:ext cx="793750" cy="1344613"/>
            </a:xfrm>
            <a:custGeom>
              <a:avLst/>
              <a:gdLst>
                <a:gd name="T0" fmla="*/ 368 w 368"/>
                <a:gd name="T1" fmla="*/ 625 h 625"/>
                <a:gd name="T2" fmla="*/ 0 w 368"/>
                <a:gd name="T3" fmla="*/ 625 h 625"/>
                <a:gd name="T4" fmla="*/ 0 w 368"/>
                <a:gd name="T5" fmla="*/ 0 h 625"/>
                <a:gd name="T6" fmla="*/ 368 w 368"/>
                <a:gd name="T7" fmla="*/ 625 h 625"/>
              </a:gdLst>
              <a:ahLst/>
              <a:cxnLst>
                <a:cxn ang="0">
                  <a:pos x="T0" y="T1"/>
                </a:cxn>
                <a:cxn ang="0">
                  <a:pos x="T2" y="T3"/>
                </a:cxn>
                <a:cxn ang="0">
                  <a:pos x="T4" y="T5"/>
                </a:cxn>
                <a:cxn ang="0">
                  <a:pos x="T6" y="T7"/>
                </a:cxn>
              </a:cxnLst>
              <a:rect l="0" t="0" r="r" b="b"/>
              <a:pathLst>
                <a:path w="368" h="625">
                  <a:moveTo>
                    <a:pt x="368" y="625"/>
                  </a:moveTo>
                  <a:cubicBezTo>
                    <a:pt x="294" y="625"/>
                    <a:pt x="145" y="625"/>
                    <a:pt x="0" y="625"/>
                  </a:cubicBezTo>
                  <a:cubicBezTo>
                    <a:pt x="0" y="625"/>
                    <a:pt x="0" y="103"/>
                    <a:pt x="0" y="0"/>
                  </a:cubicBezTo>
                  <a:cubicBezTo>
                    <a:pt x="46" y="243"/>
                    <a:pt x="210" y="535"/>
                    <a:pt x="368" y="62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20" name="Straight Connector 19"/>
          <p:cNvCxnSpPr>
            <a:cxnSpLocks/>
          </p:cNvCxnSpPr>
          <p:nvPr/>
        </p:nvCxnSpPr>
        <p:spPr>
          <a:xfrm flipV="1">
            <a:off x="4485936" y="4588925"/>
            <a:ext cx="0" cy="3472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itle 1"/>
          <p:cNvSpPr txBox="1">
            <a:spLocks/>
          </p:cNvSpPr>
          <p:nvPr/>
        </p:nvSpPr>
        <p:spPr>
          <a:xfrm>
            <a:off x="4149726" y="4248453"/>
            <a:ext cx="672420" cy="186766"/>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1800" b="1">
                <a:latin typeface="+mj-lt"/>
              </a:rPr>
              <a:t>20%</a:t>
            </a:r>
          </a:p>
        </p:txBody>
      </p:sp>
      <p:cxnSp>
        <p:nvCxnSpPr>
          <p:cNvPr id="22" name="Straight Connector 21"/>
          <p:cNvCxnSpPr>
            <a:cxnSpLocks/>
          </p:cNvCxnSpPr>
          <p:nvPr/>
        </p:nvCxnSpPr>
        <p:spPr>
          <a:xfrm flipV="1">
            <a:off x="3295311" y="3950989"/>
            <a:ext cx="0" cy="3472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itle 1"/>
          <p:cNvSpPr txBox="1">
            <a:spLocks/>
          </p:cNvSpPr>
          <p:nvPr/>
        </p:nvSpPr>
        <p:spPr>
          <a:xfrm>
            <a:off x="2959101" y="3610517"/>
            <a:ext cx="672420" cy="186766"/>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1800" b="1">
                <a:latin typeface="+mj-lt"/>
              </a:rPr>
              <a:t>40%</a:t>
            </a:r>
          </a:p>
        </p:txBody>
      </p:sp>
      <p:cxnSp>
        <p:nvCxnSpPr>
          <p:cNvPr id="24" name="Straight Connector 23"/>
          <p:cNvCxnSpPr>
            <a:cxnSpLocks/>
          </p:cNvCxnSpPr>
          <p:nvPr/>
        </p:nvCxnSpPr>
        <p:spPr>
          <a:xfrm flipV="1">
            <a:off x="5615895" y="3701377"/>
            <a:ext cx="0" cy="3472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
          <p:cNvSpPr txBox="1">
            <a:spLocks/>
          </p:cNvSpPr>
          <p:nvPr/>
        </p:nvSpPr>
        <p:spPr>
          <a:xfrm>
            <a:off x="5279685" y="3360905"/>
            <a:ext cx="672420" cy="186766"/>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1800" b="1">
                <a:latin typeface="+mj-lt"/>
              </a:rPr>
              <a:t>50%</a:t>
            </a:r>
          </a:p>
        </p:txBody>
      </p:sp>
      <p:cxnSp>
        <p:nvCxnSpPr>
          <p:cNvPr id="26" name="Straight Connector 25"/>
          <p:cNvCxnSpPr>
            <a:cxnSpLocks/>
          </p:cNvCxnSpPr>
          <p:nvPr/>
        </p:nvCxnSpPr>
        <p:spPr>
          <a:xfrm flipV="1">
            <a:off x="6806520" y="3178079"/>
            <a:ext cx="0" cy="3472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le 1"/>
          <p:cNvSpPr txBox="1">
            <a:spLocks/>
          </p:cNvSpPr>
          <p:nvPr/>
        </p:nvSpPr>
        <p:spPr>
          <a:xfrm>
            <a:off x="6470310" y="2837607"/>
            <a:ext cx="672420" cy="186766"/>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1800" b="1">
                <a:latin typeface="+mj-lt"/>
              </a:rPr>
              <a:t>70%</a:t>
            </a:r>
          </a:p>
        </p:txBody>
      </p:sp>
      <p:cxnSp>
        <p:nvCxnSpPr>
          <p:cNvPr id="28" name="Straight Connector 27"/>
          <p:cNvCxnSpPr>
            <a:cxnSpLocks/>
          </p:cNvCxnSpPr>
          <p:nvPr/>
        </p:nvCxnSpPr>
        <p:spPr>
          <a:xfrm flipV="1">
            <a:off x="7997145" y="2607851"/>
            <a:ext cx="0" cy="3472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itle 1"/>
          <p:cNvSpPr txBox="1">
            <a:spLocks/>
          </p:cNvSpPr>
          <p:nvPr/>
        </p:nvSpPr>
        <p:spPr>
          <a:xfrm>
            <a:off x="7660935" y="2275360"/>
            <a:ext cx="672420" cy="186766"/>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1800" b="1">
                <a:latin typeface="+mj-lt"/>
              </a:rPr>
              <a:t>90%</a:t>
            </a:r>
          </a:p>
        </p:txBody>
      </p:sp>
      <p:cxnSp>
        <p:nvCxnSpPr>
          <p:cNvPr id="30" name="Straight Connector 29"/>
          <p:cNvCxnSpPr>
            <a:cxnSpLocks/>
          </p:cNvCxnSpPr>
          <p:nvPr/>
        </p:nvCxnSpPr>
        <p:spPr>
          <a:xfrm flipV="1">
            <a:off x="9187768" y="2876225"/>
            <a:ext cx="0" cy="3472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8690426" y="2535753"/>
            <a:ext cx="994684" cy="186766"/>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1800" b="1">
                <a:latin typeface="+mj-lt"/>
              </a:rPr>
              <a:t>80%</a:t>
            </a:r>
          </a:p>
        </p:txBody>
      </p:sp>
      <p:sp>
        <p:nvSpPr>
          <p:cNvPr id="32" name="Title 1"/>
          <p:cNvSpPr txBox="1">
            <a:spLocks/>
          </p:cNvSpPr>
          <p:nvPr/>
        </p:nvSpPr>
        <p:spPr>
          <a:xfrm>
            <a:off x="2797629" y="6000447"/>
            <a:ext cx="996048" cy="305382"/>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1100">
                <a:solidFill>
                  <a:schemeClr val="bg1">
                    <a:lumMod val="50000"/>
                  </a:schemeClr>
                </a:solidFill>
                <a:latin typeface="+mn-lt"/>
              </a:rPr>
              <a:t>JAN - 17</a:t>
            </a:r>
          </a:p>
        </p:txBody>
      </p:sp>
      <p:sp>
        <p:nvSpPr>
          <p:cNvPr id="33" name="Title 1"/>
          <p:cNvSpPr txBox="1">
            <a:spLocks/>
          </p:cNvSpPr>
          <p:nvPr/>
        </p:nvSpPr>
        <p:spPr>
          <a:xfrm>
            <a:off x="3987912" y="6000447"/>
            <a:ext cx="996048" cy="305382"/>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1100">
                <a:solidFill>
                  <a:schemeClr val="bg1">
                    <a:lumMod val="50000"/>
                  </a:schemeClr>
                </a:solidFill>
                <a:latin typeface="+mn-lt"/>
              </a:rPr>
              <a:t>MAR - 17</a:t>
            </a:r>
          </a:p>
        </p:txBody>
      </p:sp>
      <p:sp>
        <p:nvSpPr>
          <p:cNvPr id="34" name="Title 1"/>
          <p:cNvSpPr txBox="1">
            <a:spLocks/>
          </p:cNvSpPr>
          <p:nvPr/>
        </p:nvSpPr>
        <p:spPr>
          <a:xfrm>
            <a:off x="5058568" y="6000447"/>
            <a:ext cx="996048" cy="305382"/>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1100">
                <a:solidFill>
                  <a:schemeClr val="bg1">
                    <a:lumMod val="50000"/>
                  </a:schemeClr>
                </a:solidFill>
                <a:latin typeface="+mn-lt"/>
              </a:rPr>
              <a:t>MAY - 17</a:t>
            </a:r>
          </a:p>
        </p:txBody>
      </p:sp>
      <p:sp>
        <p:nvSpPr>
          <p:cNvPr id="35" name="Title 1"/>
          <p:cNvSpPr txBox="1">
            <a:spLocks/>
          </p:cNvSpPr>
          <p:nvPr/>
        </p:nvSpPr>
        <p:spPr>
          <a:xfrm>
            <a:off x="6308496" y="6000324"/>
            <a:ext cx="996048" cy="305382"/>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1100">
                <a:solidFill>
                  <a:schemeClr val="bg1">
                    <a:lumMod val="50000"/>
                  </a:schemeClr>
                </a:solidFill>
                <a:latin typeface="+mn-lt"/>
              </a:rPr>
              <a:t>JUL - 17</a:t>
            </a:r>
          </a:p>
        </p:txBody>
      </p:sp>
      <p:sp>
        <p:nvSpPr>
          <p:cNvPr id="36" name="Title 1"/>
          <p:cNvSpPr txBox="1">
            <a:spLocks/>
          </p:cNvSpPr>
          <p:nvPr/>
        </p:nvSpPr>
        <p:spPr>
          <a:xfrm>
            <a:off x="7498779" y="6000324"/>
            <a:ext cx="996048" cy="305382"/>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1100">
                <a:solidFill>
                  <a:schemeClr val="bg1">
                    <a:lumMod val="50000"/>
                  </a:schemeClr>
                </a:solidFill>
                <a:latin typeface="+mn-lt"/>
              </a:rPr>
              <a:t>SEP - 17</a:t>
            </a:r>
          </a:p>
        </p:txBody>
      </p:sp>
      <p:sp>
        <p:nvSpPr>
          <p:cNvPr id="37" name="Title 1"/>
          <p:cNvSpPr txBox="1">
            <a:spLocks/>
          </p:cNvSpPr>
          <p:nvPr/>
        </p:nvSpPr>
        <p:spPr>
          <a:xfrm>
            <a:off x="8689062" y="6001642"/>
            <a:ext cx="996048" cy="305382"/>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1100">
                <a:solidFill>
                  <a:schemeClr val="bg1">
                    <a:lumMod val="50000"/>
                  </a:schemeClr>
                </a:solidFill>
                <a:latin typeface="+mn-lt"/>
              </a:rPr>
              <a:t>NOV - 17</a:t>
            </a:r>
          </a:p>
        </p:txBody>
      </p:sp>
      <p:sp>
        <p:nvSpPr>
          <p:cNvPr id="38" name="Title 2"/>
          <p:cNvSpPr txBox="1">
            <a:spLocks/>
          </p:cNvSpPr>
          <p:nvPr/>
        </p:nvSpPr>
        <p:spPr>
          <a:xfrm>
            <a:off x="3955144" y="943253"/>
            <a:ext cx="4281713" cy="6954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700" b="1"/>
              <a:t>Chart Template</a:t>
            </a:r>
          </a:p>
        </p:txBody>
      </p:sp>
      <p:sp>
        <p:nvSpPr>
          <p:cNvPr id="57" name="Rectangle 56"/>
          <p:cNvSpPr/>
          <p:nvPr/>
        </p:nvSpPr>
        <p:spPr>
          <a:xfrm>
            <a:off x="3295311" y="1553291"/>
            <a:ext cx="5601378" cy="323165"/>
          </a:xfrm>
          <a:prstGeom prst="rect">
            <a:avLst/>
          </a:prstGeom>
        </p:spPr>
        <p:txBody>
          <a:bodyPr wrap="square">
            <a:spAutoFit/>
          </a:bodyPr>
          <a:lstStyle/>
          <a:p>
            <a:pPr algn="ctr"/>
            <a:r>
              <a:rPr lang="en-US" sz="1500" i="1">
                <a:solidFill>
                  <a:schemeClr val="bg1">
                    <a:lumMod val="65000"/>
                  </a:schemeClr>
                </a:solidFill>
                <a:latin typeface="Lato" panose="020F0502020204030203" pitchFamily="34" charset="0"/>
              </a:rPr>
              <a:t>Donec tincidunt, dolor sit amet pellentesque imperdiet</a:t>
            </a:r>
          </a:p>
        </p:txBody>
      </p:sp>
    </p:spTree>
    <p:extLst>
      <p:ext uri="{BB962C8B-B14F-4D97-AF65-F5344CB8AC3E}">
        <p14:creationId xmlns:p14="http://schemas.microsoft.com/office/powerpoint/2010/main" val="1987136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3254881665"/>
              </p:ext>
            </p:extLst>
          </p:nvPr>
        </p:nvGraphicFramePr>
        <p:xfrm>
          <a:off x="6346371" y="3352799"/>
          <a:ext cx="2362200" cy="2682806"/>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p:cNvSpPr txBox="1">
            <a:spLocks/>
          </p:cNvSpPr>
          <p:nvPr/>
        </p:nvSpPr>
        <p:spPr>
          <a:xfrm>
            <a:off x="7074524" y="4499273"/>
            <a:ext cx="905894" cy="3898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a:cs typeface="Times New Roman" panose="02020603050405020304" pitchFamily="18" charset="0"/>
              </a:rPr>
              <a:t>80%</a:t>
            </a:r>
          </a:p>
        </p:txBody>
      </p:sp>
      <p:graphicFrame>
        <p:nvGraphicFramePr>
          <p:cNvPr id="4" name="Chart 3"/>
          <p:cNvGraphicFramePr/>
          <p:nvPr>
            <p:extLst>
              <p:ext uri="{D42A27DB-BD31-4B8C-83A1-F6EECF244321}">
                <p14:modId xmlns:p14="http://schemas.microsoft.com/office/powerpoint/2010/main" val="3314209904"/>
              </p:ext>
            </p:extLst>
          </p:nvPr>
        </p:nvGraphicFramePr>
        <p:xfrm>
          <a:off x="838200" y="3352799"/>
          <a:ext cx="2362200" cy="2682806"/>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2"/>
          <p:cNvSpPr txBox="1">
            <a:spLocks/>
          </p:cNvSpPr>
          <p:nvPr/>
        </p:nvSpPr>
        <p:spPr>
          <a:xfrm>
            <a:off x="1566353" y="4499273"/>
            <a:ext cx="905894" cy="3898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a:cs typeface="Times New Roman" panose="02020603050405020304" pitchFamily="18" charset="0"/>
              </a:rPr>
              <a:t>30%</a:t>
            </a:r>
          </a:p>
        </p:txBody>
      </p:sp>
      <p:sp>
        <p:nvSpPr>
          <p:cNvPr id="6" name="Text Placeholder 2"/>
          <p:cNvSpPr txBox="1">
            <a:spLocks/>
          </p:cNvSpPr>
          <p:nvPr/>
        </p:nvSpPr>
        <p:spPr>
          <a:xfrm>
            <a:off x="3218204" y="4562558"/>
            <a:ext cx="2451463" cy="8853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i="1">
                <a:solidFill>
                  <a:schemeClr val="tx1">
                    <a:lumMod val="50000"/>
                    <a:lumOff val="50000"/>
                  </a:schemeClr>
                </a:solidFill>
              </a:rPr>
              <a:t>Mauris aliquam consectetur libero, ornare iaculis sapien.</a:t>
            </a:r>
          </a:p>
        </p:txBody>
      </p:sp>
      <p:sp>
        <p:nvSpPr>
          <p:cNvPr id="7" name="Title 1"/>
          <p:cNvSpPr txBox="1">
            <a:spLocks/>
          </p:cNvSpPr>
          <p:nvPr/>
        </p:nvSpPr>
        <p:spPr>
          <a:xfrm>
            <a:off x="3221379" y="4289735"/>
            <a:ext cx="2448288" cy="272824"/>
          </a:xfrm>
          <a:prstGeom prst="rect">
            <a:avLst/>
          </a:prstGeom>
          <a:noFill/>
        </p:spPr>
        <p:txBody>
          <a:bodyPr/>
          <a:lstStyle>
            <a:lvl1pPr algn="l" defTabSz="914400" rtl="0" eaLnBrk="1" latinLnBrk="0" hangingPunct="1">
              <a:lnSpc>
                <a:spcPct val="90000"/>
              </a:lnSpc>
              <a:spcBef>
                <a:spcPct val="0"/>
              </a:spcBef>
              <a:buNone/>
              <a:defRPr sz="3200" kern="1200">
                <a:solidFill>
                  <a:schemeClr val="tx1"/>
                </a:solidFill>
                <a:latin typeface="Times New Roman" panose="02020603050405020304" pitchFamily="18" charset="0"/>
                <a:ea typeface="+mj-ea"/>
                <a:cs typeface="Times New Roman" panose="02020603050405020304" pitchFamily="18" charset="0"/>
              </a:defRPr>
            </a:lvl1pPr>
          </a:lstStyle>
          <a:p>
            <a:r>
              <a:rPr lang="en-US" sz="1500" b="1">
                <a:latin typeface="+mn-lt"/>
              </a:rPr>
              <a:t>June 2016</a:t>
            </a:r>
          </a:p>
        </p:txBody>
      </p:sp>
      <p:sp>
        <p:nvSpPr>
          <p:cNvPr id="8" name="Text Placeholder 2"/>
          <p:cNvSpPr txBox="1">
            <a:spLocks/>
          </p:cNvSpPr>
          <p:nvPr/>
        </p:nvSpPr>
        <p:spPr>
          <a:xfrm>
            <a:off x="8705397" y="4562559"/>
            <a:ext cx="2206829" cy="8853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i="1">
                <a:solidFill>
                  <a:schemeClr val="tx1">
                    <a:lumMod val="50000"/>
                    <a:lumOff val="50000"/>
                  </a:schemeClr>
                </a:solidFill>
              </a:rPr>
              <a:t>Morbi ac consequat orci, lobortis feugiat ligula.</a:t>
            </a:r>
          </a:p>
          <a:p>
            <a:pPr marL="0" indent="0">
              <a:buNone/>
            </a:pPr>
            <a:endParaRPr lang="en-US" sz="1500" i="1">
              <a:solidFill>
                <a:schemeClr val="tx1">
                  <a:lumMod val="50000"/>
                  <a:lumOff val="50000"/>
                </a:schemeClr>
              </a:solidFill>
            </a:endParaRPr>
          </a:p>
        </p:txBody>
      </p:sp>
      <p:sp>
        <p:nvSpPr>
          <p:cNvPr id="9" name="Title 1"/>
          <p:cNvSpPr txBox="1">
            <a:spLocks/>
          </p:cNvSpPr>
          <p:nvPr/>
        </p:nvSpPr>
        <p:spPr>
          <a:xfrm>
            <a:off x="8708571" y="4289735"/>
            <a:ext cx="2203655" cy="272824"/>
          </a:xfrm>
          <a:prstGeom prst="rect">
            <a:avLst/>
          </a:prstGeom>
          <a:noFill/>
        </p:spPr>
        <p:txBody>
          <a:bodyPr/>
          <a:lstStyle>
            <a:lvl1pPr algn="l" defTabSz="914400" rtl="0" eaLnBrk="1" latinLnBrk="0" hangingPunct="1">
              <a:lnSpc>
                <a:spcPct val="90000"/>
              </a:lnSpc>
              <a:spcBef>
                <a:spcPct val="0"/>
              </a:spcBef>
              <a:buNone/>
              <a:defRPr sz="3200" kern="1200">
                <a:solidFill>
                  <a:schemeClr val="tx1"/>
                </a:solidFill>
                <a:latin typeface="Times New Roman" panose="02020603050405020304" pitchFamily="18" charset="0"/>
                <a:ea typeface="+mj-ea"/>
                <a:cs typeface="Times New Roman" panose="02020603050405020304" pitchFamily="18" charset="0"/>
              </a:defRPr>
            </a:lvl1pPr>
          </a:lstStyle>
          <a:p>
            <a:r>
              <a:rPr lang="en-US" sz="1500" b="1">
                <a:latin typeface="+mn-lt"/>
              </a:rPr>
              <a:t>December 2016</a:t>
            </a:r>
          </a:p>
        </p:txBody>
      </p:sp>
      <p:sp>
        <p:nvSpPr>
          <p:cNvPr id="11" name="Rectangle 10"/>
          <p:cNvSpPr/>
          <p:nvPr/>
        </p:nvSpPr>
        <p:spPr>
          <a:xfrm>
            <a:off x="838200" y="2327991"/>
            <a:ext cx="5270499" cy="323165"/>
          </a:xfrm>
          <a:prstGeom prst="rect">
            <a:avLst/>
          </a:prstGeom>
        </p:spPr>
        <p:txBody>
          <a:bodyPr wrap="square">
            <a:spAutoFit/>
          </a:bodyPr>
          <a:lstStyle/>
          <a:p>
            <a:r>
              <a:rPr lang="en-US" sz="1500" i="1">
                <a:solidFill>
                  <a:schemeClr val="bg1">
                    <a:lumMod val="65000"/>
                  </a:schemeClr>
                </a:solidFill>
                <a:latin typeface="Lato" panose="020F0502020204030203" pitchFamily="34" charset="0"/>
              </a:rPr>
              <a:t>Donec tincidunt, dolor sit amet pellentesque imperdiet</a:t>
            </a:r>
          </a:p>
        </p:txBody>
      </p:sp>
      <p:sp>
        <p:nvSpPr>
          <p:cNvPr id="12" name="Title 2"/>
          <p:cNvSpPr txBox="1">
            <a:spLocks/>
          </p:cNvSpPr>
          <p:nvPr/>
        </p:nvSpPr>
        <p:spPr>
          <a:xfrm>
            <a:off x="829338" y="1616353"/>
            <a:ext cx="4281713" cy="6954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a:t>Chart Template</a:t>
            </a:r>
          </a:p>
        </p:txBody>
      </p:sp>
      <p:sp>
        <p:nvSpPr>
          <p:cNvPr id="14" name="TextBox 13"/>
          <p:cNvSpPr txBox="1"/>
          <p:nvPr/>
        </p:nvSpPr>
        <p:spPr>
          <a:xfrm>
            <a:off x="6680200" y="1657926"/>
            <a:ext cx="4232026" cy="1015663"/>
          </a:xfrm>
          <a:prstGeom prst="rect">
            <a:avLst/>
          </a:prstGeom>
          <a:noFill/>
        </p:spPr>
        <p:txBody>
          <a:bodyPr wrap="square" rtlCol="0">
            <a:spAutoFit/>
          </a:bodyPr>
          <a:lstStyle/>
          <a:p>
            <a:r>
              <a:rPr lang="en-US" sz="1500">
                <a:latin typeface="Lato" panose="020F0502020204030203" pitchFamily="34" charset="0"/>
              </a:rPr>
              <a:t>Urna justo bibendum justo, vitae luctus massa purus non dui. Morbi tellus lacus, tincidunt non nisl ut, feugiat tempus erat. Nam vestibulum eros eros, ut egestas libero gravida sit amet.</a:t>
            </a:r>
          </a:p>
        </p:txBody>
      </p:sp>
      <p:cxnSp>
        <p:nvCxnSpPr>
          <p:cNvPr id="15" name="Straight Connector 14"/>
          <p:cNvCxnSpPr>
            <a:cxnSpLocks/>
          </p:cNvCxnSpPr>
          <p:nvPr/>
        </p:nvCxnSpPr>
        <p:spPr>
          <a:xfrm flipV="1">
            <a:off x="6549571" y="1711358"/>
            <a:ext cx="0" cy="89214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24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5"/>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grpId="0" nodeType="clickEffect">
                                  <p:stCondLst>
                                    <p:cond delay="0"/>
                                  </p:stCondLst>
                                  <p:childTnLst>
                                    <p:animRot by="21600000">
                                      <p:cBhvr>
                                        <p:cTn id="10"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829339" y="1616353"/>
            <a:ext cx="2561562" cy="13173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a:t>Chart </a:t>
            </a:r>
          </a:p>
          <a:p>
            <a:r>
              <a:rPr lang="en-US" sz="3700" b="1"/>
              <a:t>Template</a:t>
            </a:r>
          </a:p>
        </p:txBody>
      </p:sp>
      <p:grpSp>
        <p:nvGrpSpPr>
          <p:cNvPr id="6" name="Group 4"/>
          <p:cNvGrpSpPr>
            <a:grpSpLocks noChangeAspect="1"/>
          </p:cNvGrpSpPr>
          <p:nvPr/>
        </p:nvGrpSpPr>
        <p:grpSpPr bwMode="auto">
          <a:xfrm>
            <a:off x="6216650" y="1260475"/>
            <a:ext cx="4406900" cy="4337050"/>
            <a:chOff x="2452" y="794"/>
            <a:chExt cx="2776" cy="2732"/>
          </a:xfrm>
        </p:grpSpPr>
        <p:sp>
          <p:nvSpPr>
            <p:cNvPr id="7" name="AutoShape 3"/>
            <p:cNvSpPr>
              <a:spLocks noChangeAspect="1" noChangeArrowheads="1" noTextEdit="1"/>
            </p:cNvSpPr>
            <p:nvPr/>
          </p:nvSpPr>
          <p:spPr bwMode="auto">
            <a:xfrm>
              <a:off x="2452" y="794"/>
              <a:ext cx="2776" cy="2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p:cNvSpPr>
              <a:spLocks noChangeArrowheads="1"/>
            </p:cNvSpPr>
            <p:nvPr/>
          </p:nvSpPr>
          <p:spPr bwMode="auto">
            <a:xfrm>
              <a:off x="2451" y="2285"/>
              <a:ext cx="1244" cy="1241"/>
            </a:xfrm>
            <a:prstGeom prst="rect">
              <a:avLst/>
            </a:prstGeom>
            <a:solidFill>
              <a:srgbClr val="DC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p:nvSpPr>
          <p:spPr bwMode="auto">
            <a:xfrm>
              <a:off x="3695" y="2128"/>
              <a:ext cx="167" cy="1398"/>
            </a:xfrm>
            <a:custGeom>
              <a:avLst/>
              <a:gdLst>
                <a:gd name="T0" fmla="*/ 167 w 167"/>
                <a:gd name="T1" fmla="*/ 1241 h 1398"/>
                <a:gd name="T2" fmla="*/ 0 w 167"/>
                <a:gd name="T3" fmla="*/ 1398 h 1398"/>
                <a:gd name="T4" fmla="*/ 0 w 167"/>
                <a:gd name="T5" fmla="*/ 157 h 1398"/>
                <a:gd name="T6" fmla="*/ 167 w 167"/>
                <a:gd name="T7" fmla="*/ 0 h 1398"/>
                <a:gd name="T8" fmla="*/ 167 w 167"/>
                <a:gd name="T9" fmla="*/ 1241 h 1398"/>
              </a:gdLst>
              <a:ahLst/>
              <a:cxnLst>
                <a:cxn ang="0">
                  <a:pos x="T0" y="T1"/>
                </a:cxn>
                <a:cxn ang="0">
                  <a:pos x="T2" y="T3"/>
                </a:cxn>
                <a:cxn ang="0">
                  <a:pos x="T4" y="T5"/>
                </a:cxn>
                <a:cxn ang="0">
                  <a:pos x="T6" y="T7"/>
                </a:cxn>
                <a:cxn ang="0">
                  <a:pos x="T8" y="T9"/>
                </a:cxn>
              </a:cxnLst>
              <a:rect l="0" t="0" r="r" b="b"/>
              <a:pathLst>
                <a:path w="167" h="1398">
                  <a:moveTo>
                    <a:pt x="167" y="1241"/>
                  </a:moveTo>
                  <a:lnTo>
                    <a:pt x="0" y="1398"/>
                  </a:lnTo>
                  <a:lnTo>
                    <a:pt x="0" y="157"/>
                  </a:lnTo>
                  <a:lnTo>
                    <a:pt x="167" y="0"/>
                  </a:lnTo>
                  <a:lnTo>
                    <a:pt x="167" y="1241"/>
                  </a:lnTo>
                  <a:close/>
                </a:path>
              </a:pathLst>
            </a:custGeom>
            <a:solidFill>
              <a:srgbClr val="9B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2451" y="2128"/>
              <a:ext cx="1411" cy="157"/>
            </a:xfrm>
            <a:custGeom>
              <a:avLst/>
              <a:gdLst>
                <a:gd name="T0" fmla="*/ 1244 w 1411"/>
                <a:gd name="T1" fmla="*/ 157 h 157"/>
                <a:gd name="T2" fmla="*/ 0 w 1411"/>
                <a:gd name="T3" fmla="*/ 157 h 157"/>
                <a:gd name="T4" fmla="*/ 167 w 1411"/>
                <a:gd name="T5" fmla="*/ 0 h 157"/>
                <a:gd name="T6" fmla="*/ 1411 w 1411"/>
                <a:gd name="T7" fmla="*/ 0 h 157"/>
                <a:gd name="T8" fmla="*/ 1244 w 1411"/>
                <a:gd name="T9" fmla="*/ 157 h 157"/>
              </a:gdLst>
              <a:ahLst/>
              <a:cxnLst>
                <a:cxn ang="0">
                  <a:pos x="T0" y="T1"/>
                </a:cxn>
                <a:cxn ang="0">
                  <a:pos x="T2" y="T3"/>
                </a:cxn>
                <a:cxn ang="0">
                  <a:pos x="T4" y="T5"/>
                </a:cxn>
                <a:cxn ang="0">
                  <a:pos x="T6" y="T7"/>
                </a:cxn>
                <a:cxn ang="0">
                  <a:pos x="T8" y="T9"/>
                </a:cxn>
              </a:cxnLst>
              <a:rect l="0" t="0" r="r" b="b"/>
              <a:pathLst>
                <a:path w="1411" h="157">
                  <a:moveTo>
                    <a:pt x="1244" y="157"/>
                  </a:moveTo>
                  <a:lnTo>
                    <a:pt x="0" y="157"/>
                  </a:lnTo>
                  <a:lnTo>
                    <a:pt x="167" y="0"/>
                  </a:lnTo>
                  <a:lnTo>
                    <a:pt x="1411" y="0"/>
                  </a:lnTo>
                  <a:lnTo>
                    <a:pt x="1244" y="157"/>
                  </a:lnTo>
                  <a:close/>
                </a:path>
              </a:pathLst>
            </a:custGeom>
            <a:solidFill>
              <a:srgbClr val="C4C4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p:nvSpPr>
          <p:spPr bwMode="auto">
            <a:xfrm>
              <a:off x="3818" y="2285"/>
              <a:ext cx="1244" cy="1241"/>
            </a:xfrm>
            <a:prstGeom prst="rect">
              <a:avLst/>
            </a:prstGeom>
            <a:solidFill>
              <a:srgbClr val="3B3A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p:nvSpPr>
          <p:spPr bwMode="auto">
            <a:xfrm>
              <a:off x="5062" y="2128"/>
              <a:ext cx="167" cy="1398"/>
            </a:xfrm>
            <a:custGeom>
              <a:avLst/>
              <a:gdLst>
                <a:gd name="T0" fmla="*/ 167 w 167"/>
                <a:gd name="T1" fmla="*/ 1241 h 1398"/>
                <a:gd name="T2" fmla="*/ 0 w 167"/>
                <a:gd name="T3" fmla="*/ 1398 h 1398"/>
                <a:gd name="T4" fmla="*/ 0 w 167"/>
                <a:gd name="T5" fmla="*/ 157 h 1398"/>
                <a:gd name="T6" fmla="*/ 167 w 167"/>
                <a:gd name="T7" fmla="*/ 0 h 1398"/>
                <a:gd name="T8" fmla="*/ 167 w 167"/>
                <a:gd name="T9" fmla="*/ 1241 h 1398"/>
              </a:gdLst>
              <a:ahLst/>
              <a:cxnLst>
                <a:cxn ang="0">
                  <a:pos x="T0" y="T1"/>
                </a:cxn>
                <a:cxn ang="0">
                  <a:pos x="T2" y="T3"/>
                </a:cxn>
                <a:cxn ang="0">
                  <a:pos x="T4" y="T5"/>
                </a:cxn>
                <a:cxn ang="0">
                  <a:pos x="T6" y="T7"/>
                </a:cxn>
                <a:cxn ang="0">
                  <a:pos x="T8" y="T9"/>
                </a:cxn>
              </a:cxnLst>
              <a:rect l="0" t="0" r="r" b="b"/>
              <a:pathLst>
                <a:path w="167" h="1398">
                  <a:moveTo>
                    <a:pt x="167" y="1241"/>
                  </a:moveTo>
                  <a:lnTo>
                    <a:pt x="0" y="1398"/>
                  </a:lnTo>
                  <a:lnTo>
                    <a:pt x="0" y="157"/>
                  </a:lnTo>
                  <a:lnTo>
                    <a:pt x="167" y="0"/>
                  </a:lnTo>
                  <a:lnTo>
                    <a:pt x="167" y="1241"/>
                  </a:lnTo>
                  <a:close/>
                </a:path>
              </a:pathLst>
            </a:custGeom>
            <a:solidFill>
              <a:srgbClr val="202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3818" y="2128"/>
              <a:ext cx="1411" cy="157"/>
            </a:xfrm>
            <a:custGeom>
              <a:avLst/>
              <a:gdLst>
                <a:gd name="T0" fmla="*/ 1244 w 1411"/>
                <a:gd name="T1" fmla="*/ 157 h 157"/>
                <a:gd name="T2" fmla="*/ 0 w 1411"/>
                <a:gd name="T3" fmla="*/ 157 h 157"/>
                <a:gd name="T4" fmla="*/ 167 w 1411"/>
                <a:gd name="T5" fmla="*/ 0 h 157"/>
                <a:gd name="T6" fmla="*/ 1411 w 1411"/>
                <a:gd name="T7" fmla="*/ 0 h 157"/>
                <a:gd name="T8" fmla="*/ 1244 w 1411"/>
                <a:gd name="T9" fmla="*/ 157 h 157"/>
              </a:gdLst>
              <a:ahLst/>
              <a:cxnLst>
                <a:cxn ang="0">
                  <a:pos x="T0" y="T1"/>
                </a:cxn>
                <a:cxn ang="0">
                  <a:pos x="T2" y="T3"/>
                </a:cxn>
                <a:cxn ang="0">
                  <a:pos x="T4" y="T5"/>
                </a:cxn>
                <a:cxn ang="0">
                  <a:pos x="T6" y="T7"/>
                </a:cxn>
                <a:cxn ang="0">
                  <a:pos x="T8" y="T9"/>
                </a:cxn>
              </a:cxnLst>
              <a:rect l="0" t="0" r="r" b="b"/>
              <a:pathLst>
                <a:path w="1411" h="157">
                  <a:moveTo>
                    <a:pt x="1244" y="157"/>
                  </a:moveTo>
                  <a:lnTo>
                    <a:pt x="0" y="157"/>
                  </a:lnTo>
                  <a:lnTo>
                    <a:pt x="167" y="0"/>
                  </a:lnTo>
                  <a:lnTo>
                    <a:pt x="1411" y="0"/>
                  </a:lnTo>
                  <a:lnTo>
                    <a:pt x="1244" y="157"/>
                  </a:lnTo>
                  <a:close/>
                </a:path>
              </a:pathLst>
            </a:custGeom>
            <a:solidFill>
              <a:srgbClr val="2D2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1"/>
            <p:cNvSpPr>
              <a:spLocks noChangeArrowheads="1"/>
            </p:cNvSpPr>
            <p:nvPr/>
          </p:nvSpPr>
          <p:spPr bwMode="auto">
            <a:xfrm>
              <a:off x="2451" y="952"/>
              <a:ext cx="1244" cy="1241"/>
            </a:xfrm>
            <a:prstGeom prst="rect">
              <a:avLst/>
            </a:prstGeom>
            <a:solidFill>
              <a:srgbClr val="F6E2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p:cNvSpPr>
            <p:nvPr/>
          </p:nvSpPr>
          <p:spPr bwMode="auto">
            <a:xfrm>
              <a:off x="3695" y="794"/>
              <a:ext cx="167" cy="1399"/>
            </a:xfrm>
            <a:custGeom>
              <a:avLst/>
              <a:gdLst>
                <a:gd name="T0" fmla="*/ 167 w 167"/>
                <a:gd name="T1" fmla="*/ 1242 h 1399"/>
                <a:gd name="T2" fmla="*/ 0 w 167"/>
                <a:gd name="T3" fmla="*/ 1399 h 1399"/>
                <a:gd name="T4" fmla="*/ 0 w 167"/>
                <a:gd name="T5" fmla="*/ 158 h 1399"/>
                <a:gd name="T6" fmla="*/ 167 w 167"/>
                <a:gd name="T7" fmla="*/ 0 h 1399"/>
                <a:gd name="T8" fmla="*/ 167 w 167"/>
                <a:gd name="T9" fmla="*/ 1242 h 1399"/>
              </a:gdLst>
              <a:ahLst/>
              <a:cxnLst>
                <a:cxn ang="0">
                  <a:pos x="T0" y="T1"/>
                </a:cxn>
                <a:cxn ang="0">
                  <a:pos x="T2" y="T3"/>
                </a:cxn>
                <a:cxn ang="0">
                  <a:pos x="T4" y="T5"/>
                </a:cxn>
                <a:cxn ang="0">
                  <a:pos x="T6" y="T7"/>
                </a:cxn>
                <a:cxn ang="0">
                  <a:pos x="T8" y="T9"/>
                </a:cxn>
              </a:cxnLst>
              <a:rect l="0" t="0" r="r" b="b"/>
              <a:pathLst>
                <a:path w="167" h="1399">
                  <a:moveTo>
                    <a:pt x="167" y="1242"/>
                  </a:moveTo>
                  <a:lnTo>
                    <a:pt x="0" y="1399"/>
                  </a:lnTo>
                  <a:lnTo>
                    <a:pt x="0" y="158"/>
                  </a:lnTo>
                  <a:lnTo>
                    <a:pt x="167" y="0"/>
                  </a:lnTo>
                  <a:lnTo>
                    <a:pt x="167" y="1242"/>
                  </a:lnTo>
                  <a:close/>
                </a:path>
              </a:pathLst>
            </a:custGeom>
            <a:solidFill>
              <a:srgbClr val="E2C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2451" y="794"/>
              <a:ext cx="1411" cy="158"/>
            </a:xfrm>
            <a:custGeom>
              <a:avLst/>
              <a:gdLst>
                <a:gd name="T0" fmla="*/ 1244 w 1411"/>
                <a:gd name="T1" fmla="*/ 158 h 158"/>
                <a:gd name="T2" fmla="*/ 0 w 1411"/>
                <a:gd name="T3" fmla="*/ 158 h 158"/>
                <a:gd name="T4" fmla="*/ 167 w 1411"/>
                <a:gd name="T5" fmla="*/ 0 h 158"/>
                <a:gd name="T6" fmla="*/ 1411 w 1411"/>
                <a:gd name="T7" fmla="*/ 0 h 158"/>
                <a:gd name="T8" fmla="*/ 1244 w 1411"/>
                <a:gd name="T9" fmla="*/ 158 h 158"/>
              </a:gdLst>
              <a:ahLst/>
              <a:cxnLst>
                <a:cxn ang="0">
                  <a:pos x="T0" y="T1"/>
                </a:cxn>
                <a:cxn ang="0">
                  <a:pos x="T2" y="T3"/>
                </a:cxn>
                <a:cxn ang="0">
                  <a:pos x="T4" y="T5"/>
                </a:cxn>
                <a:cxn ang="0">
                  <a:pos x="T6" y="T7"/>
                </a:cxn>
                <a:cxn ang="0">
                  <a:pos x="T8" y="T9"/>
                </a:cxn>
              </a:cxnLst>
              <a:rect l="0" t="0" r="r" b="b"/>
              <a:pathLst>
                <a:path w="1411" h="158">
                  <a:moveTo>
                    <a:pt x="1244" y="158"/>
                  </a:moveTo>
                  <a:lnTo>
                    <a:pt x="0" y="158"/>
                  </a:lnTo>
                  <a:lnTo>
                    <a:pt x="167" y="0"/>
                  </a:lnTo>
                  <a:lnTo>
                    <a:pt x="1411" y="0"/>
                  </a:lnTo>
                  <a:lnTo>
                    <a:pt x="1244" y="158"/>
                  </a:lnTo>
                  <a:close/>
                </a:path>
              </a:pathLst>
            </a:custGeom>
            <a:solidFill>
              <a:srgbClr val="FFF0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
            <p:cNvSpPr>
              <a:spLocks noChangeArrowheads="1"/>
            </p:cNvSpPr>
            <p:nvPr/>
          </p:nvSpPr>
          <p:spPr bwMode="auto">
            <a:xfrm>
              <a:off x="3818" y="952"/>
              <a:ext cx="1244" cy="1241"/>
            </a:xfrm>
            <a:prstGeom prst="rect">
              <a:avLst/>
            </a:prstGeom>
            <a:solidFill>
              <a:srgbClr val="B68E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5062" y="794"/>
              <a:ext cx="167" cy="1399"/>
            </a:xfrm>
            <a:custGeom>
              <a:avLst/>
              <a:gdLst>
                <a:gd name="T0" fmla="*/ 167 w 167"/>
                <a:gd name="T1" fmla="*/ 1242 h 1399"/>
                <a:gd name="T2" fmla="*/ 0 w 167"/>
                <a:gd name="T3" fmla="*/ 1399 h 1399"/>
                <a:gd name="T4" fmla="*/ 0 w 167"/>
                <a:gd name="T5" fmla="*/ 158 h 1399"/>
                <a:gd name="T6" fmla="*/ 167 w 167"/>
                <a:gd name="T7" fmla="*/ 0 h 1399"/>
                <a:gd name="T8" fmla="*/ 167 w 167"/>
                <a:gd name="T9" fmla="*/ 1242 h 1399"/>
              </a:gdLst>
              <a:ahLst/>
              <a:cxnLst>
                <a:cxn ang="0">
                  <a:pos x="T0" y="T1"/>
                </a:cxn>
                <a:cxn ang="0">
                  <a:pos x="T2" y="T3"/>
                </a:cxn>
                <a:cxn ang="0">
                  <a:pos x="T4" y="T5"/>
                </a:cxn>
                <a:cxn ang="0">
                  <a:pos x="T6" y="T7"/>
                </a:cxn>
                <a:cxn ang="0">
                  <a:pos x="T8" y="T9"/>
                </a:cxn>
              </a:cxnLst>
              <a:rect l="0" t="0" r="r" b="b"/>
              <a:pathLst>
                <a:path w="167" h="1399">
                  <a:moveTo>
                    <a:pt x="167" y="1242"/>
                  </a:moveTo>
                  <a:lnTo>
                    <a:pt x="0" y="1399"/>
                  </a:lnTo>
                  <a:lnTo>
                    <a:pt x="0" y="158"/>
                  </a:lnTo>
                  <a:lnTo>
                    <a:pt x="167" y="0"/>
                  </a:lnTo>
                  <a:lnTo>
                    <a:pt x="167" y="1242"/>
                  </a:lnTo>
                  <a:close/>
                </a:path>
              </a:pathLst>
            </a:custGeom>
            <a:solidFill>
              <a:srgbClr val="9E79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3818" y="794"/>
              <a:ext cx="1411" cy="158"/>
            </a:xfrm>
            <a:custGeom>
              <a:avLst/>
              <a:gdLst>
                <a:gd name="T0" fmla="*/ 1244 w 1411"/>
                <a:gd name="T1" fmla="*/ 158 h 158"/>
                <a:gd name="T2" fmla="*/ 0 w 1411"/>
                <a:gd name="T3" fmla="*/ 158 h 158"/>
                <a:gd name="T4" fmla="*/ 167 w 1411"/>
                <a:gd name="T5" fmla="*/ 0 h 158"/>
                <a:gd name="T6" fmla="*/ 1411 w 1411"/>
                <a:gd name="T7" fmla="*/ 0 h 158"/>
                <a:gd name="T8" fmla="*/ 1244 w 1411"/>
                <a:gd name="T9" fmla="*/ 158 h 158"/>
              </a:gdLst>
              <a:ahLst/>
              <a:cxnLst>
                <a:cxn ang="0">
                  <a:pos x="T0" y="T1"/>
                </a:cxn>
                <a:cxn ang="0">
                  <a:pos x="T2" y="T3"/>
                </a:cxn>
                <a:cxn ang="0">
                  <a:pos x="T4" y="T5"/>
                </a:cxn>
                <a:cxn ang="0">
                  <a:pos x="T6" y="T7"/>
                </a:cxn>
                <a:cxn ang="0">
                  <a:pos x="T8" y="T9"/>
                </a:cxn>
              </a:cxnLst>
              <a:rect l="0" t="0" r="r" b="b"/>
              <a:pathLst>
                <a:path w="1411" h="158">
                  <a:moveTo>
                    <a:pt x="1244" y="158"/>
                  </a:moveTo>
                  <a:lnTo>
                    <a:pt x="0" y="158"/>
                  </a:lnTo>
                  <a:lnTo>
                    <a:pt x="167" y="0"/>
                  </a:lnTo>
                  <a:lnTo>
                    <a:pt x="1411" y="0"/>
                  </a:lnTo>
                  <a:lnTo>
                    <a:pt x="1244" y="158"/>
                  </a:lnTo>
                  <a:close/>
                </a:path>
              </a:pathLst>
            </a:custGeom>
            <a:solidFill>
              <a:srgbClr val="D1A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4" name="Straight Connector 23"/>
          <p:cNvCxnSpPr>
            <a:cxnSpLocks/>
          </p:cNvCxnSpPr>
          <p:nvPr/>
        </p:nvCxnSpPr>
        <p:spPr>
          <a:xfrm>
            <a:off x="947058" y="3008807"/>
            <a:ext cx="4789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itle 2"/>
          <p:cNvSpPr txBox="1">
            <a:spLocks/>
          </p:cNvSpPr>
          <p:nvPr/>
        </p:nvSpPr>
        <p:spPr>
          <a:xfrm>
            <a:off x="6636554" y="2134615"/>
            <a:ext cx="1133456" cy="7193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a:cs typeface="Times New Roman" panose="02020603050405020304" pitchFamily="18" charset="0"/>
              </a:rPr>
              <a:t>01</a:t>
            </a:r>
          </a:p>
        </p:txBody>
      </p:sp>
      <p:sp>
        <p:nvSpPr>
          <p:cNvPr id="26" name="Title 2"/>
          <p:cNvSpPr txBox="1">
            <a:spLocks/>
          </p:cNvSpPr>
          <p:nvPr/>
        </p:nvSpPr>
        <p:spPr>
          <a:xfrm>
            <a:off x="6636554" y="4151703"/>
            <a:ext cx="1133456" cy="7193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a:cs typeface="Times New Roman" panose="02020603050405020304" pitchFamily="18" charset="0"/>
              </a:rPr>
              <a:t>02</a:t>
            </a:r>
          </a:p>
        </p:txBody>
      </p:sp>
      <p:sp>
        <p:nvSpPr>
          <p:cNvPr id="27" name="Title 2"/>
          <p:cNvSpPr txBox="1">
            <a:spLocks/>
          </p:cNvSpPr>
          <p:nvPr/>
        </p:nvSpPr>
        <p:spPr>
          <a:xfrm>
            <a:off x="8791604" y="2137400"/>
            <a:ext cx="1133456" cy="7193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a:solidFill>
                  <a:schemeClr val="bg1"/>
                </a:solidFill>
                <a:cs typeface="Times New Roman" panose="02020603050405020304" pitchFamily="18" charset="0"/>
              </a:rPr>
              <a:t>03</a:t>
            </a:r>
          </a:p>
        </p:txBody>
      </p:sp>
      <p:sp>
        <p:nvSpPr>
          <p:cNvPr id="28" name="Title 2"/>
          <p:cNvSpPr txBox="1">
            <a:spLocks/>
          </p:cNvSpPr>
          <p:nvPr/>
        </p:nvSpPr>
        <p:spPr>
          <a:xfrm>
            <a:off x="8791604" y="4154488"/>
            <a:ext cx="1133456" cy="7193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a:solidFill>
                  <a:schemeClr val="bg1"/>
                </a:solidFill>
                <a:cs typeface="Times New Roman" panose="02020603050405020304" pitchFamily="18" charset="0"/>
              </a:rPr>
              <a:t>04</a:t>
            </a:r>
          </a:p>
        </p:txBody>
      </p:sp>
      <p:sp>
        <p:nvSpPr>
          <p:cNvPr id="37" name="TextBox 36"/>
          <p:cNvSpPr txBox="1"/>
          <p:nvPr/>
        </p:nvSpPr>
        <p:spPr>
          <a:xfrm>
            <a:off x="838200" y="3502819"/>
            <a:ext cx="3987800" cy="1246495"/>
          </a:xfrm>
          <a:prstGeom prst="rect">
            <a:avLst/>
          </a:prstGeom>
          <a:noFill/>
        </p:spPr>
        <p:txBody>
          <a:bodyPr wrap="square" rtlCol="0">
            <a:spAutoFit/>
          </a:bodyPr>
          <a:lstStyle/>
          <a:p>
            <a:r>
              <a:rPr lang="en-US" sz="1500">
                <a:latin typeface="Lato" panose="020F0502020204030203" pitchFamily="34" charset="0"/>
              </a:rPr>
              <a:t>Urna justo bibendum justo, vitae luctus massa purus non dui. Morbi tellus lacus, tincidunt non nisl ut, feugiat tempus erat. Nam vestibulum eros eros, ut egestas libero gravida sit amet.</a:t>
            </a:r>
          </a:p>
        </p:txBody>
      </p:sp>
    </p:spTree>
    <p:extLst>
      <p:ext uri="{BB962C8B-B14F-4D97-AF65-F5344CB8AC3E}">
        <p14:creationId xmlns:p14="http://schemas.microsoft.com/office/powerpoint/2010/main" val="400493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emph" presetSubtype="0" fill="hold" grpId="0" nodeType="clickEffect">
                                  <p:stCondLst>
                                    <p:cond delay="0"/>
                                  </p:stCondLst>
                                  <p:iterate type="lt">
                                    <p:tmPct val="10000"/>
                                  </p:iterate>
                                  <p:childTnLst>
                                    <p:animScale>
                                      <p:cBhvr>
                                        <p:cTn id="6" dur="250" autoRev="1" fill="hold">
                                          <p:stCondLst>
                                            <p:cond delay="0"/>
                                          </p:stCondLst>
                                        </p:cTn>
                                        <p:tgtEl>
                                          <p:spTgt spid="25"/>
                                        </p:tgtEl>
                                      </p:cBhvr>
                                      <p:to x="80000" y="100000"/>
                                    </p:animScale>
                                    <p:anim by="(#ppt_w*0.10)" calcmode="lin" valueType="num">
                                      <p:cBhvr>
                                        <p:cTn id="7" dur="250" autoRev="1" fill="hold">
                                          <p:stCondLst>
                                            <p:cond delay="0"/>
                                          </p:stCondLst>
                                        </p:cTn>
                                        <p:tgtEl>
                                          <p:spTgt spid="25"/>
                                        </p:tgtEl>
                                        <p:attrNameLst>
                                          <p:attrName>ppt_x</p:attrName>
                                        </p:attrNameLst>
                                      </p:cBhvr>
                                    </p:anim>
                                    <p:anim by="(-#ppt_w*0.10)" calcmode="lin" valueType="num">
                                      <p:cBhvr>
                                        <p:cTn id="8" dur="250" autoRev="1" fill="hold">
                                          <p:stCondLst>
                                            <p:cond delay="0"/>
                                          </p:stCondLst>
                                        </p:cTn>
                                        <p:tgtEl>
                                          <p:spTgt spid="25"/>
                                        </p:tgtEl>
                                        <p:attrNameLst>
                                          <p:attrName>ppt_y</p:attrName>
                                        </p:attrNameLst>
                                      </p:cBhvr>
                                    </p:anim>
                                    <p:animRot by="-480000">
                                      <p:cBhvr>
                                        <p:cTn id="9" dur="250" autoRev="1" fill="hold">
                                          <p:stCondLst>
                                            <p:cond delay="0"/>
                                          </p:stCondLst>
                                        </p:cTn>
                                        <p:tgtEl>
                                          <p:spTgt spid="25"/>
                                        </p:tgtEl>
                                        <p:attrNameLst>
                                          <p:attrName>r</p:attrName>
                                        </p:attrNameLst>
                                      </p:cBhvr>
                                    </p:animRot>
                                  </p:childTnLst>
                                </p:cTn>
                              </p:par>
                            </p:childTnLst>
                          </p:cTn>
                        </p:par>
                      </p:childTnLst>
                    </p:cTn>
                  </p:par>
                  <p:par>
                    <p:cTn id="10" fill="hold">
                      <p:stCondLst>
                        <p:cond delay="indefinite"/>
                      </p:stCondLst>
                      <p:childTnLst>
                        <p:par>
                          <p:cTn id="11" fill="hold">
                            <p:stCondLst>
                              <p:cond delay="0"/>
                            </p:stCondLst>
                            <p:childTnLst>
                              <p:par>
                                <p:cTn id="12" presetID="36" presetClass="emph" presetSubtype="0" fill="hold" nodeType="clickEffect">
                                  <p:stCondLst>
                                    <p:cond delay="0"/>
                                  </p:stCondLst>
                                  <p:iterate type="lt">
                                    <p:tmPct val="10000"/>
                                  </p:iterate>
                                  <p:childTnLst>
                                    <p:animScale>
                                      <p:cBhvr>
                                        <p:cTn id="13" dur="250" autoRev="1" fill="hold">
                                          <p:stCondLst>
                                            <p:cond delay="0"/>
                                          </p:stCondLst>
                                        </p:cTn>
                                        <p:tgtEl>
                                          <p:spTgt spid="26">
                                            <p:txEl>
                                              <p:pRg st="0" end="0"/>
                                            </p:txEl>
                                          </p:spTgt>
                                        </p:tgtEl>
                                      </p:cBhvr>
                                      <p:to x="80000" y="100000"/>
                                    </p:animScale>
                                    <p:anim by="(#ppt_w*0.10)" calcmode="lin" valueType="num">
                                      <p:cBhvr>
                                        <p:cTn id="14" dur="250" autoRev="1" fill="hold">
                                          <p:stCondLst>
                                            <p:cond delay="0"/>
                                          </p:stCondLst>
                                        </p:cTn>
                                        <p:tgtEl>
                                          <p:spTgt spid="26">
                                            <p:txEl>
                                              <p:pRg st="0" end="0"/>
                                            </p:txEl>
                                          </p:spTgt>
                                        </p:tgtEl>
                                        <p:attrNameLst>
                                          <p:attrName>ppt_x</p:attrName>
                                        </p:attrNameLst>
                                      </p:cBhvr>
                                    </p:anim>
                                    <p:anim by="(-#ppt_w*0.10)" calcmode="lin" valueType="num">
                                      <p:cBhvr>
                                        <p:cTn id="15" dur="250" autoRev="1" fill="hold">
                                          <p:stCondLst>
                                            <p:cond delay="0"/>
                                          </p:stCondLst>
                                        </p:cTn>
                                        <p:tgtEl>
                                          <p:spTgt spid="26">
                                            <p:txEl>
                                              <p:pRg st="0" end="0"/>
                                            </p:txEl>
                                          </p:spTgt>
                                        </p:tgtEl>
                                        <p:attrNameLst>
                                          <p:attrName>ppt_y</p:attrName>
                                        </p:attrNameLst>
                                      </p:cBhvr>
                                    </p:anim>
                                    <p:animRot by="-480000">
                                      <p:cBhvr>
                                        <p:cTn id="16" dur="250" autoRev="1" fill="hold">
                                          <p:stCondLst>
                                            <p:cond delay="0"/>
                                          </p:stCondLst>
                                        </p:cTn>
                                        <p:tgtEl>
                                          <p:spTgt spid="26">
                                            <p:txEl>
                                              <p:pRg st="0" end="0"/>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36" presetClass="emph" presetSubtype="0" fill="hold" nodeType="clickEffect">
                                  <p:stCondLst>
                                    <p:cond delay="0"/>
                                  </p:stCondLst>
                                  <p:iterate type="lt">
                                    <p:tmPct val="10000"/>
                                  </p:iterate>
                                  <p:childTnLst>
                                    <p:animScale>
                                      <p:cBhvr>
                                        <p:cTn id="20" dur="250" autoRev="1" fill="hold">
                                          <p:stCondLst>
                                            <p:cond delay="0"/>
                                          </p:stCondLst>
                                        </p:cTn>
                                        <p:tgtEl>
                                          <p:spTgt spid="27">
                                            <p:txEl>
                                              <p:pRg st="0" end="0"/>
                                            </p:txEl>
                                          </p:spTgt>
                                        </p:tgtEl>
                                      </p:cBhvr>
                                      <p:to x="80000" y="100000"/>
                                    </p:animScale>
                                    <p:anim by="(#ppt_w*0.10)" calcmode="lin" valueType="num">
                                      <p:cBhvr>
                                        <p:cTn id="21" dur="250" autoRev="1" fill="hold">
                                          <p:stCondLst>
                                            <p:cond delay="0"/>
                                          </p:stCondLst>
                                        </p:cTn>
                                        <p:tgtEl>
                                          <p:spTgt spid="27">
                                            <p:txEl>
                                              <p:pRg st="0" end="0"/>
                                            </p:txEl>
                                          </p:spTgt>
                                        </p:tgtEl>
                                        <p:attrNameLst>
                                          <p:attrName>ppt_x</p:attrName>
                                        </p:attrNameLst>
                                      </p:cBhvr>
                                    </p:anim>
                                    <p:anim by="(-#ppt_w*0.10)" calcmode="lin" valueType="num">
                                      <p:cBhvr>
                                        <p:cTn id="22" dur="250" autoRev="1" fill="hold">
                                          <p:stCondLst>
                                            <p:cond delay="0"/>
                                          </p:stCondLst>
                                        </p:cTn>
                                        <p:tgtEl>
                                          <p:spTgt spid="27">
                                            <p:txEl>
                                              <p:pRg st="0" end="0"/>
                                            </p:txEl>
                                          </p:spTgt>
                                        </p:tgtEl>
                                        <p:attrNameLst>
                                          <p:attrName>ppt_y</p:attrName>
                                        </p:attrNameLst>
                                      </p:cBhvr>
                                    </p:anim>
                                    <p:animRot by="-480000">
                                      <p:cBhvr>
                                        <p:cTn id="23" dur="250" autoRev="1" fill="hold">
                                          <p:stCondLst>
                                            <p:cond delay="0"/>
                                          </p:stCondLst>
                                        </p:cTn>
                                        <p:tgtEl>
                                          <p:spTgt spid="27">
                                            <p:txEl>
                                              <p:pRg st="0" end="0"/>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6" presetClass="emph" presetSubtype="0" fill="hold" nodeType="clickEffect">
                                  <p:stCondLst>
                                    <p:cond delay="0"/>
                                  </p:stCondLst>
                                  <p:iterate type="lt">
                                    <p:tmPct val="10000"/>
                                  </p:iterate>
                                  <p:childTnLst>
                                    <p:animScale>
                                      <p:cBhvr>
                                        <p:cTn id="27" dur="250" autoRev="1" fill="hold">
                                          <p:stCondLst>
                                            <p:cond delay="0"/>
                                          </p:stCondLst>
                                        </p:cTn>
                                        <p:tgtEl>
                                          <p:spTgt spid="28">
                                            <p:txEl>
                                              <p:pRg st="0" end="0"/>
                                            </p:txEl>
                                          </p:spTgt>
                                        </p:tgtEl>
                                      </p:cBhvr>
                                      <p:to x="80000" y="100000"/>
                                    </p:animScale>
                                    <p:anim by="(#ppt_w*0.10)" calcmode="lin" valueType="num">
                                      <p:cBhvr>
                                        <p:cTn id="28" dur="250" autoRev="1" fill="hold">
                                          <p:stCondLst>
                                            <p:cond delay="0"/>
                                          </p:stCondLst>
                                        </p:cTn>
                                        <p:tgtEl>
                                          <p:spTgt spid="28">
                                            <p:txEl>
                                              <p:pRg st="0" end="0"/>
                                            </p:txEl>
                                          </p:spTgt>
                                        </p:tgtEl>
                                        <p:attrNameLst>
                                          <p:attrName>ppt_x</p:attrName>
                                        </p:attrNameLst>
                                      </p:cBhvr>
                                    </p:anim>
                                    <p:anim by="(-#ppt_w*0.10)" calcmode="lin" valueType="num">
                                      <p:cBhvr>
                                        <p:cTn id="29" dur="250" autoRev="1" fill="hold">
                                          <p:stCondLst>
                                            <p:cond delay="0"/>
                                          </p:stCondLst>
                                        </p:cTn>
                                        <p:tgtEl>
                                          <p:spTgt spid="28">
                                            <p:txEl>
                                              <p:pRg st="0" end="0"/>
                                            </p:txEl>
                                          </p:spTgt>
                                        </p:tgtEl>
                                        <p:attrNameLst>
                                          <p:attrName>ppt_y</p:attrName>
                                        </p:attrNameLst>
                                      </p:cBhvr>
                                    </p:anim>
                                    <p:animRot by="-480000">
                                      <p:cBhvr>
                                        <p:cTn id="30" dur="250" autoRev="1" fill="hold">
                                          <p:stCondLst>
                                            <p:cond delay="0"/>
                                          </p:stCondLst>
                                        </p:cTn>
                                        <p:tgtEl>
                                          <p:spTgt spid="28">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3757613" y="1638674"/>
            <a:ext cx="4676775" cy="4813300"/>
            <a:chOff x="2367" y="644"/>
            <a:chExt cx="2946" cy="3032"/>
          </a:xfrm>
        </p:grpSpPr>
        <p:sp>
          <p:nvSpPr>
            <p:cNvPr id="4" name="AutoShape 3"/>
            <p:cNvSpPr>
              <a:spLocks noChangeAspect="1" noChangeArrowheads="1" noTextEdit="1"/>
            </p:cNvSpPr>
            <p:nvPr/>
          </p:nvSpPr>
          <p:spPr bwMode="auto">
            <a:xfrm>
              <a:off x="2367" y="644"/>
              <a:ext cx="2946" cy="3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5"/>
            <p:cNvSpPr>
              <a:spLocks/>
            </p:cNvSpPr>
            <p:nvPr/>
          </p:nvSpPr>
          <p:spPr bwMode="auto">
            <a:xfrm>
              <a:off x="2604" y="979"/>
              <a:ext cx="1096" cy="1155"/>
            </a:xfrm>
            <a:custGeom>
              <a:avLst/>
              <a:gdLst>
                <a:gd name="T0" fmla="*/ 657 w 808"/>
                <a:gd name="T1" fmla="*/ 853 h 853"/>
                <a:gd name="T2" fmla="*/ 808 w 808"/>
                <a:gd name="T3" fmla="*/ 728 h 853"/>
                <a:gd name="T4" fmla="*/ 714 w 808"/>
                <a:gd name="T5" fmla="*/ 394 h 853"/>
                <a:gd name="T6" fmla="*/ 770 w 808"/>
                <a:gd name="T7" fmla="*/ 131 h 853"/>
                <a:gd name="T8" fmla="*/ 451 w 808"/>
                <a:gd name="T9" fmla="*/ 0 h 853"/>
                <a:gd name="T10" fmla="*/ 0 w 808"/>
                <a:gd name="T11" fmla="*/ 451 h 853"/>
                <a:gd name="T12" fmla="*/ 218 w 808"/>
                <a:gd name="T13" fmla="*/ 838 h 853"/>
                <a:gd name="T14" fmla="*/ 419 w 808"/>
                <a:gd name="T15" fmla="*/ 804 h 853"/>
                <a:gd name="T16" fmla="*/ 657 w 808"/>
                <a:gd name="T1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8" h="853">
                  <a:moveTo>
                    <a:pt x="657" y="853"/>
                  </a:moveTo>
                  <a:cubicBezTo>
                    <a:pt x="716" y="823"/>
                    <a:pt x="768" y="780"/>
                    <a:pt x="808" y="728"/>
                  </a:cubicBezTo>
                  <a:cubicBezTo>
                    <a:pt x="748" y="631"/>
                    <a:pt x="714" y="517"/>
                    <a:pt x="714" y="394"/>
                  </a:cubicBezTo>
                  <a:cubicBezTo>
                    <a:pt x="714" y="300"/>
                    <a:pt x="734" y="212"/>
                    <a:pt x="770" y="131"/>
                  </a:cubicBezTo>
                  <a:cubicBezTo>
                    <a:pt x="688" y="50"/>
                    <a:pt x="576" y="0"/>
                    <a:pt x="451" y="0"/>
                  </a:cubicBezTo>
                  <a:cubicBezTo>
                    <a:pt x="202" y="0"/>
                    <a:pt x="0" y="202"/>
                    <a:pt x="0" y="451"/>
                  </a:cubicBezTo>
                  <a:cubicBezTo>
                    <a:pt x="0" y="616"/>
                    <a:pt x="87" y="759"/>
                    <a:pt x="218" y="838"/>
                  </a:cubicBezTo>
                  <a:cubicBezTo>
                    <a:pt x="281" y="816"/>
                    <a:pt x="348" y="804"/>
                    <a:pt x="419" y="804"/>
                  </a:cubicBezTo>
                  <a:cubicBezTo>
                    <a:pt x="504" y="804"/>
                    <a:pt x="584" y="821"/>
                    <a:pt x="657" y="853"/>
                  </a:cubicBezTo>
                  <a:close/>
                </a:path>
              </a:pathLst>
            </a:custGeom>
            <a:solidFill>
              <a:srgbClr val="B68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3649" y="644"/>
              <a:ext cx="1665" cy="1707"/>
            </a:xfrm>
            <a:custGeom>
              <a:avLst/>
              <a:gdLst>
                <a:gd name="T0" fmla="*/ 1228 w 1228"/>
                <a:gd name="T1" fmla="*/ 642 h 1262"/>
                <a:gd name="T2" fmla="*/ 586 w 1228"/>
                <a:gd name="T3" fmla="*/ 0 h 1262"/>
                <a:gd name="T4" fmla="*/ 0 w 1228"/>
                <a:gd name="T5" fmla="*/ 379 h 1262"/>
                <a:gd name="T6" fmla="*/ 133 w 1228"/>
                <a:gd name="T7" fmla="*/ 699 h 1262"/>
                <a:gd name="T8" fmla="*/ 38 w 1228"/>
                <a:gd name="T9" fmla="*/ 976 h 1262"/>
                <a:gd name="T10" fmla="*/ 294 w 1228"/>
                <a:gd name="T11" fmla="*/ 1214 h 1262"/>
                <a:gd name="T12" fmla="*/ 493 w 1228"/>
                <a:gd name="T13" fmla="*/ 1155 h 1262"/>
                <a:gd name="T14" fmla="*/ 751 w 1228"/>
                <a:gd name="T15" fmla="*/ 1262 h 1262"/>
                <a:gd name="T16" fmla="*/ 1228 w 1228"/>
                <a:gd name="T17" fmla="*/ 642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8" h="1262">
                  <a:moveTo>
                    <a:pt x="1228" y="642"/>
                  </a:moveTo>
                  <a:cubicBezTo>
                    <a:pt x="1228" y="287"/>
                    <a:pt x="940" y="0"/>
                    <a:pt x="586" y="0"/>
                  </a:cubicBezTo>
                  <a:cubicBezTo>
                    <a:pt x="325" y="0"/>
                    <a:pt x="100" y="156"/>
                    <a:pt x="0" y="379"/>
                  </a:cubicBezTo>
                  <a:cubicBezTo>
                    <a:pt x="82" y="461"/>
                    <a:pt x="133" y="574"/>
                    <a:pt x="133" y="699"/>
                  </a:cubicBezTo>
                  <a:cubicBezTo>
                    <a:pt x="133" y="804"/>
                    <a:pt x="97" y="900"/>
                    <a:pt x="38" y="976"/>
                  </a:cubicBezTo>
                  <a:cubicBezTo>
                    <a:pt x="100" y="1077"/>
                    <a:pt x="188" y="1160"/>
                    <a:pt x="294" y="1214"/>
                  </a:cubicBezTo>
                  <a:cubicBezTo>
                    <a:pt x="351" y="1177"/>
                    <a:pt x="420" y="1155"/>
                    <a:pt x="493" y="1155"/>
                  </a:cubicBezTo>
                  <a:cubicBezTo>
                    <a:pt x="594" y="1155"/>
                    <a:pt x="685" y="1196"/>
                    <a:pt x="751" y="1262"/>
                  </a:cubicBezTo>
                  <a:cubicBezTo>
                    <a:pt x="1026" y="1189"/>
                    <a:pt x="1228" y="939"/>
                    <a:pt x="1228" y="642"/>
                  </a:cubicBezTo>
                  <a:close/>
                </a:path>
              </a:pathLst>
            </a:custGeom>
            <a:solidFill>
              <a:srgbClr val="E2C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3573" y="1157"/>
              <a:ext cx="256" cy="807"/>
            </a:xfrm>
            <a:custGeom>
              <a:avLst/>
              <a:gdLst>
                <a:gd name="T0" fmla="*/ 94 w 189"/>
                <a:gd name="T1" fmla="*/ 597 h 597"/>
                <a:gd name="T2" fmla="*/ 189 w 189"/>
                <a:gd name="T3" fmla="*/ 320 h 597"/>
                <a:gd name="T4" fmla="*/ 56 w 189"/>
                <a:gd name="T5" fmla="*/ 0 h 597"/>
                <a:gd name="T6" fmla="*/ 0 w 189"/>
                <a:gd name="T7" fmla="*/ 263 h 597"/>
                <a:gd name="T8" fmla="*/ 94 w 189"/>
                <a:gd name="T9" fmla="*/ 597 h 597"/>
              </a:gdLst>
              <a:ahLst/>
              <a:cxnLst>
                <a:cxn ang="0">
                  <a:pos x="T0" y="T1"/>
                </a:cxn>
                <a:cxn ang="0">
                  <a:pos x="T2" y="T3"/>
                </a:cxn>
                <a:cxn ang="0">
                  <a:pos x="T4" y="T5"/>
                </a:cxn>
                <a:cxn ang="0">
                  <a:pos x="T6" y="T7"/>
                </a:cxn>
                <a:cxn ang="0">
                  <a:pos x="T8" y="T9"/>
                </a:cxn>
              </a:cxnLst>
              <a:rect l="0" t="0" r="r" b="b"/>
              <a:pathLst>
                <a:path w="189" h="597">
                  <a:moveTo>
                    <a:pt x="94" y="597"/>
                  </a:moveTo>
                  <a:cubicBezTo>
                    <a:pt x="153" y="521"/>
                    <a:pt x="189" y="425"/>
                    <a:pt x="189" y="320"/>
                  </a:cubicBezTo>
                  <a:cubicBezTo>
                    <a:pt x="189" y="195"/>
                    <a:pt x="138" y="82"/>
                    <a:pt x="56" y="0"/>
                  </a:cubicBezTo>
                  <a:cubicBezTo>
                    <a:pt x="20" y="81"/>
                    <a:pt x="0" y="169"/>
                    <a:pt x="0" y="263"/>
                  </a:cubicBezTo>
                  <a:cubicBezTo>
                    <a:pt x="0" y="386"/>
                    <a:pt x="34" y="500"/>
                    <a:pt x="94" y="597"/>
                  </a:cubicBezTo>
                  <a:close/>
                </a:path>
              </a:pathLst>
            </a:custGeom>
            <a:solidFill>
              <a:srgbClr val="9E79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2367" y="2113"/>
              <a:ext cx="1592" cy="1562"/>
            </a:xfrm>
            <a:custGeom>
              <a:avLst/>
              <a:gdLst>
                <a:gd name="T0" fmla="*/ 1112 w 1174"/>
                <a:gd name="T1" fmla="*/ 269 h 1154"/>
                <a:gd name="T2" fmla="*/ 832 w 1174"/>
                <a:gd name="T3" fmla="*/ 15 h 1154"/>
                <a:gd name="T4" fmla="*/ 626 w 1174"/>
                <a:gd name="T5" fmla="*/ 65 h 1154"/>
                <a:gd name="T6" fmla="*/ 393 w 1174"/>
                <a:gd name="T7" fmla="*/ 0 h 1154"/>
                <a:gd name="T8" fmla="*/ 0 w 1174"/>
                <a:gd name="T9" fmla="*/ 560 h 1154"/>
                <a:gd name="T10" fmla="*/ 594 w 1174"/>
                <a:gd name="T11" fmla="*/ 1154 h 1154"/>
                <a:gd name="T12" fmla="*/ 1174 w 1174"/>
                <a:gd name="T13" fmla="*/ 689 h 1154"/>
                <a:gd name="T14" fmla="*/ 1072 w 1174"/>
                <a:gd name="T15" fmla="*/ 435 h 1154"/>
                <a:gd name="T16" fmla="*/ 1112 w 1174"/>
                <a:gd name="T17" fmla="*/ 269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4" h="1154">
                  <a:moveTo>
                    <a:pt x="1112" y="269"/>
                  </a:moveTo>
                  <a:cubicBezTo>
                    <a:pt x="1049" y="157"/>
                    <a:pt x="951" y="67"/>
                    <a:pt x="832" y="15"/>
                  </a:cubicBezTo>
                  <a:cubicBezTo>
                    <a:pt x="770" y="47"/>
                    <a:pt x="700" y="65"/>
                    <a:pt x="626" y="65"/>
                  </a:cubicBezTo>
                  <a:cubicBezTo>
                    <a:pt x="541" y="65"/>
                    <a:pt x="461" y="41"/>
                    <a:pt x="393" y="0"/>
                  </a:cubicBezTo>
                  <a:cubicBezTo>
                    <a:pt x="164" y="82"/>
                    <a:pt x="0" y="302"/>
                    <a:pt x="0" y="560"/>
                  </a:cubicBezTo>
                  <a:cubicBezTo>
                    <a:pt x="0" y="888"/>
                    <a:pt x="266" y="1154"/>
                    <a:pt x="594" y="1154"/>
                  </a:cubicBezTo>
                  <a:cubicBezTo>
                    <a:pt x="877" y="1154"/>
                    <a:pt x="1115" y="955"/>
                    <a:pt x="1174" y="689"/>
                  </a:cubicBezTo>
                  <a:cubicBezTo>
                    <a:pt x="1111" y="623"/>
                    <a:pt x="1072" y="534"/>
                    <a:pt x="1072" y="435"/>
                  </a:cubicBezTo>
                  <a:cubicBezTo>
                    <a:pt x="1072" y="376"/>
                    <a:pt x="1086" y="319"/>
                    <a:pt x="1112" y="269"/>
                  </a:cubicBezTo>
                  <a:close/>
                </a:path>
              </a:pathLst>
            </a:custGeom>
            <a:solidFill>
              <a:srgbClr val="DC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2900" y="2067"/>
              <a:ext cx="596" cy="134"/>
            </a:xfrm>
            <a:custGeom>
              <a:avLst/>
              <a:gdLst>
                <a:gd name="T0" fmla="*/ 439 w 439"/>
                <a:gd name="T1" fmla="*/ 49 h 99"/>
                <a:gd name="T2" fmla="*/ 201 w 439"/>
                <a:gd name="T3" fmla="*/ 0 h 99"/>
                <a:gd name="T4" fmla="*/ 0 w 439"/>
                <a:gd name="T5" fmla="*/ 34 h 99"/>
                <a:gd name="T6" fmla="*/ 233 w 439"/>
                <a:gd name="T7" fmla="*/ 99 h 99"/>
                <a:gd name="T8" fmla="*/ 439 w 439"/>
                <a:gd name="T9" fmla="*/ 49 h 99"/>
              </a:gdLst>
              <a:ahLst/>
              <a:cxnLst>
                <a:cxn ang="0">
                  <a:pos x="T0" y="T1"/>
                </a:cxn>
                <a:cxn ang="0">
                  <a:pos x="T2" y="T3"/>
                </a:cxn>
                <a:cxn ang="0">
                  <a:pos x="T4" y="T5"/>
                </a:cxn>
                <a:cxn ang="0">
                  <a:pos x="T6" y="T7"/>
                </a:cxn>
                <a:cxn ang="0">
                  <a:pos x="T8" y="T9"/>
                </a:cxn>
              </a:cxnLst>
              <a:rect l="0" t="0" r="r" b="b"/>
              <a:pathLst>
                <a:path w="439" h="99">
                  <a:moveTo>
                    <a:pt x="439" y="49"/>
                  </a:moveTo>
                  <a:cubicBezTo>
                    <a:pt x="366" y="17"/>
                    <a:pt x="286" y="0"/>
                    <a:pt x="201" y="0"/>
                  </a:cubicBezTo>
                  <a:cubicBezTo>
                    <a:pt x="130" y="0"/>
                    <a:pt x="63" y="12"/>
                    <a:pt x="0" y="34"/>
                  </a:cubicBezTo>
                  <a:cubicBezTo>
                    <a:pt x="68" y="75"/>
                    <a:pt x="148" y="99"/>
                    <a:pt x="233" y="99"/>
                  </a:cubicBezTo>
                  <a:cubicBezTo>
                    <a:pt x="307" y="99"/>
                    <a:pt x="377" y="81"/>
                    <a:pt x="439" y="49"/>
                  </a:cubicBez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p:nvSpPr>
          <p:spPr bwMode="auto">
            <a:xfrm>
              <a:off x="3875" y="2286"/>
              <a:ext cx="939" cy="911"/>
            </a:xfrm>
            <a:custGeom>
              <a:avLst/>
              <a:gdLst>
                <a:gd name="T0" fmla="*/ 127 w 692"/>
                <a:gd name="T1" fmla="*/ 0 h 673"/>
                <a:gd name="T2" fmla="*/ 0 w 692"/>
                <a:gd name="T3" fmla="*/ 141 h 673"/>
                <a:gd name="T4" fmla="*/ 76 w 692"/>
                <a:gd name="T5" fmla="*/ 432 h 673"/>
                <a:gd name="T6" fmla="*/ 62 w 692"/>
                <a:gd name="T7" fmla="*/ 561 h 673"/>
                <a:gd name="T8" fmla="*/ 326 w 692"/>
                <a:gd name="T9" fmla="*/ 673 h 673"/>
                <a:gd name="T10" fmla="*/ 692 w 692"/>
                <a:gd name="T11" fmla="*/ 307 h 673"/>
                <a:gd name="T12" fmla="*/ 584 w 692"/>
                <a:gd name="T13" fmla="*/ 48 h 673"/>
                <a:gd name="T14" fmla="*/ 419 w 692"/>
                <a:gd name="T15" fmla="*/ 70 h 673"/>
                <a:gd name="T16" fmla="*/ 127 w 692"/>
                <a:gd name="T17"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2" h="673">
                  <a:moveTo>
                    <a:pt x="127" y="0"/>
                  </a:moveTo>
                  <a:cubicBezTo>
                    <a:pt x="73" y="35"/>
                    <a:pt x="29" y="84"/>
                    <a:pt x="0" y="141"/>
                  </a:cubicBezTo>
                  <a:cubicBezTo>
                    <a:pt x="48" y="227"/>
                    <a:pt x="76" y="326"/>
                    <a:pt x="76" y="432"/>
                  </a:cubicBezTo>
                  <a:cubicBezTo>
                    <a:pt x="76" y="476"/>
                    <a:pt x="71" y="519"/>
                    <a:pt x="62" y="561"/>
                  </a:cubicBezTo>
                  <a:cubicBezTo>
                    <a:pt x="128" y="630"/>
                    <a:pt x="222" y="673"/>
                    <a:pt x="326" y="673"/>
                  </a:cubicBezTo>
                  <a:cubicBezTo>
                    <a:pt x="528" y="673"/>
                    <a:pt x="692" y="510"/>
                    <a:pt x="692" y="307"/>
                  </a:cubicBezTo>
                  <a:cubicBezTo>
                    <a:pt x="692" y="206"/>
                    <a:pt x="651" y="115"/>
                    <a:pt x="584" y="48"/>
                  </a:cubicBezTo>
                  <a:cubicBezTo>
                    <a:pt x="532" y="62"/>
                    <a:pt x="476" y="70"/>
                    <a:pt x="419" y="70"/>
                  </a:cubicBezTo>
                  <a:cubicBezTo>
                    <a:pt x="314" y="70"/>
                    <a:pt x="215" y="45"/>
                    <a:pt x="127" y="0"/>
                  </a:cubicBezTo>
                  <a:close/>
                </a:path>
              </a:pathLst>
            </a:custGeom>
            <a:solidFill>
              <a:srgbClr val="2D2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p:nvSpPr>
          <p:spPr bwMode="auto">
            <a:xfrm>
              <a:off x="4048" y="2207"/>
              <a:ext cx="619" cy="174"/>
            </a:xfrm>
            <a:custGeom>
              <a:avLst/>
              <a:gdLst>
                <a:gd name="T0" fmla="*/ 0 w 457"/>
                <a:gd name="T1" fmla="*/ 59 h 129"/>
                <a:gd name="T2" fmla="*/ 292 w 457"/>
                <a:gd name="T3" fmla="*/ 129 h 129"/>
                <a:gd name="T4" fmla="*/ 457 w 457"/>
                <a:gd name="T5" fmla="*/ 107 h 129"/>
                <a:gd name="T6" fmla="*/ 199 w 457"/>
                <a:gd name="T7" fmla="*/ 0 h 129"/>
                <a:gd name="T8" fmla="*/ 0 w 457"/>
                <a:gd name="T9" fmla="*/ 59 h 129"/>
              </a:gdLst>
              <a:ahLst/>
              <a:cxnLst>
                <a:cxn ang="0">
                  <a:pos x="T0" y="T1"/>
                </a:cxn>
                <a:cxn ang="0">
                  <a:pos x="T2" y="T3"/>
                </a:cxn>
                <a:cxn ang="0">
                  <a:pos x="T4" y="T5"/>
                </a:cxn>
                <a:cxn ang="0">
                  <a:pos x="T6" y="T7"/>
                </a:cxn>
                <a:cxn ang="0">
                  <a:pos x="T8" y="T9"/>
                </a:cxn>
              </a:cxnLst>
              <a:rect l="0" t="0" r="r" b="b"/>
              <a:pathLst>
                <a:path w="457" h="129">
                  <a:moveTo>
                    <a:pt x="0" y="59"/>
                  </a:moveTo>
                  <a:cubicBezTo>
                    <a:pt x="88" y="104"/>
                    <a:pt x="187" y="129"/>
                    <a:pt x="292" y="129"/>
                  </a:cubicBezTo>
                  <a:cubicBezTo>
                    <a:pt x="349" y="129"/>
                    <a:pt x="405" y="121"/>
                    <a:pt x="457" y="107"/>
                  </a:cubicBezTo>
                  <a:cubicBezTo>
                    <a:pt x="391" y="41"/>
                    <a:pt x="300" y="0"/>
                    <a:pt x="199" y="0"/>
                  </a:cubicBezTo>
                  <a:cubicBezTo>
                    <a:pt x="126" y="0"/>
                    <a:pt x="57" y="22"/>
                    <a:pt x="0" y="59"/>
                  </a:cubicBezTo>
                  <a:close/>
                </a:path>
              </a:pathLst>
            </a:custGeom>
            <a:solidFill>
              <a:srgbClr val="CEBF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p:nvSpPr>
          <p:spPr bwMode="auto">
            <a:xfrm>
              <a:off x="3821" y="2477"/>
              <a:ext cx="157" cy="569"/>
            </a:xfrm>
            <a:custGeom>
              <a:avLst/>
              <a:gdLst>
                <a:gd name="T0" fmla="*/ 40 w 116"/>
                <a:gd name="T1" fmla="*/ 0 h 420"/>
                <a:gd name="T2" fmla="*/ 0 w 116"/>
                <a:gd name="T3" fmla="*/ 166 h 420"/>
                <a:gd name="T4" fmla="*/ 102 w 116"/>
                <a:gd name="T5" fmla="*/ 420 h 420"/>
                <a:gd name="T6" fmla="*/ 116 w 116"/>
                <a:gd name="T7" fmla="*/ 291 h 420"/>
                <a:gd name="T8" fmla="*/ 40 w 116"/>
                <a:gd name="T9" fmla="*/ 0 h 420"/>
              </a:gdLst>
              <a:ahLst/>
              <a:cxnLst>
                <a:cxn ang="0">
                  <a:pos x="T0" y="T1"/>
                </a:cxn>
                <a:cxn ang="0">
                  <a:pos x="T2" y="T3"/>
                </a:cxn>
                <a:cxn ang="0">
                  <a:pos x="T4" y="T5"/>
                </a:cxn>
                <a:cxn ang="0">
                  <a:pos x="T6" y="T7"/>
                </a:cxn>
                <a:cxn ang="0">
                  <a:pos x="T8" y="T9"/>
                </a:cxn>
              </a:cxnLst>
              <a:rect l="0" t="0" r="r" b="b"/>
              <a:pathLst>
                <a:path w="116" h="420">
                  <a:moveTo>
                    <a:pt x="40" y="0"/>
                  </a:moveTo>
                  <a:cubicBezTo>
                    <a:pt x="14" y="50"/>
                    <a:pt x="0" y="107"/>
                    <a:pt x="0" y="166"/>
                  </a:cubicBezTo>
                  <a:cubicBezTo>
                    <a:pt x="0" y="265"/>
                    <a:pt x="39" y="354"/>
                    <a:pt x="102" y="420"/>
                  </a:cubicBezTo>
                  <a:cubicBezTo>
                    <a:pt x="111" y="378"/>
                    <a:pt x="116" y="335"/>
                    <a:pt x="116" y="291"/>
                  </a:cubicBezTo>
                  <a:cubicBezTo>
                    <a:pt x="116" y="185"/>
                    <a:pt x="88" y="86"/>
                    <a:pt x="40" y="0"/>
                  </a:cubicBezTo>
                  <a:close/>
                </a:path>
              </a:pathLst>
            </a:custGeom>
            <a:solidFill>
              <a:srgbClr val="202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Title 2"/>
          <p:cNvSpPr txBox="1">
            <a:spLocks/>
          </p:cNvSpPr>
          <p:nvPr/>
        </p:nvSpPr>
        <p:spPr>
          <a:xfrm>
            <a:off x="3955144" y="943253"/>
            <a:ext cx="4281713" cy="6954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700" b="1"/>
              <a:t>Chart Template</a:t>
            </a:r>
          </a:p>
        </p:txBody>
      </p:sp>
      <p:sp>
        <p:nvSpPr>
          <p:cNvPr id="14" name="Text Placeholder 2"/>
          <p:cNvSpPr txBox="1">
            <a:spLocks/>
          </p:cNvSpPr>
          <p:nvPr/>
        </p:nvSpPr>
        <p:spPr>
          <a:xfrm>
            <a:off x="843647" y="3039551"/>
            <a:ext cx="2634793" cy="6531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a:t>Mauris aliquam consectetur libero, ornare iaculis sapien.</a:t>
            </a:r>
          </a:p>
        </p:txBody>
      </p:sp>
      <p:sp>
        <p:nvSpPr>
          <p:cNvPr id="15" name="Title 1"/>
          <p:cNvSpPr txBox="1">
            <a:spLocks/>
          </p:cNvSpPr>
          <p:nvPr/>
        </p:nvSpPr>
        <p:spPr>
          <a:xfrm>
            <a:off x="843645" y="2766727"/>
            <a:ext cx="2314926" cy="272824"/>
          </a:xfrm>
          <a:prstGeom prst="rect">
            <a:avLst/>
          </a:prstGeom>
          <a:noFill/>
        </p:spPr>
        <p:txBody>
          <a:bodyPr/>
          <a:lstStyle>
            <a:lvl1pPr algn="l" defTabSz="914400" rtl="0" eaLnBrk="1" latinLnBrk="0" hangingPunct="1">
              <a:lnSpc>
                <a:spcPct val="90000"/>
              </a:lnSpc>
              <a:spcBef>
                <a:spcPct val="0"/>
              </a:spcBef>
              <a:buNone/>
              <a:defRPr sz="3200" kern="1200">
                <a:solidFill>
                  <a:schemeClr val="tx1"/>
                </a:solidFill>
                <a:latin typeface="Times New Roman" panose="02020603050405020304" pitchFamily="18" charset="0"/>
                <a:ea typeface="+mj-ea"/>
                <a:cs typeface="Times New Roman" panose="02020603050405020304" pitchFamily="18" charset="0"/>
              </a:defRPr>
            </a:lvl1pPr>
          </a:lstStyle>
          <a:p>
            <a:r>
              <a:rPr lang="en-US" sz="1500" b="1">
                <a:latin typeface="+mn-lt"/>
              </a:rPr>
              <a:t>Your Title 1</a:t>
            </a:r>
          </a:p>
        </p:txBody>
      </p:sp>
      <p:sp>
        <p:nvSpPr>
          <p:cNvPr id="16" name="Text Placeholder 2"/>
          <p:cNvSpPr txBox="1">
            <a:spLocks/>
          </p:cNvSpPr>
          <p:nvPr/>
        </p:nvSpPr>
        <p:spPr>
          <a:xfrm>
            <a:off x="843647" y="4742123"/>
            <a:ext cx="2634793" cy="6531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a:t>Morbi ac consequat orci, lobortis feugiat ligula. </a:t>
            </a:r>
          </a:p>
        </p:txBody>
      </p:sp>
      <p:sp>
        <p:nvSpPr>
          <p:cNvPr id="17" name="Title 1"/>
          <p:cNvSpPr txBox="1">
            <a:spLocks/>
          </p:cNvSpPr>
          <p:nvPr/>
        </p:nvSpPr>
        <p:spPr>
          <a:xfrm>
            <a:off x="846309" y="4469299"/>
            <a:ext cx="2312261" cy="272824"/>
          </a:xfrm>
          <a:prstGeom prst="rect">
            <a:avLst/>
          </a:prstGeom>
          <a:noFill/>
        </p:spPr>
        <p:txBody>
          <a:bodyPr/>
          <a:lstStyle>
            <a:lvl1pPr algn="l" defTabSz="914400" rtl="0" eaLnBrk="1" latinLnBrk="0" hangingPunct="1">
              <a:lnSpc>
                <a:spcPct val="90000"/>
              </a:lnSpc>
              <a:spcBef>
                <a:spcPct val="0"/>
              </a:spcBef>
              <a:buNone/>
              <a:defRPr sz="3200" kern="1200">
                <a:solidFill>
                  <a:schemeClr val="tx1"/>
                </a:solidFill>
                <a:latin typeface="Times New Roman" panose="02020603050405020304" pitchFamily="18" charset="0"/>
                <a:ea typeface="+mj-ea"/>
                <a:cs typeface="Times New Roman" panose="02020603050405020304" pitchFamily="18" charset="0"/>
              </a:defRPr>
            </a:lvl1pPr>
          </a:lstStyle>
          <a:p>
            <a:r>
              <a:rPr lang="en-US" sz="1500" b="1">
                <a:latin typeface="+mn-lt"/>
              </a:rPr>
              <a:t>Your Title 2</a:t>
            </a:r>
          </a:p>
        </p:txBody>
      </p:sp>
      <p:sp>
        <p:nvSpPr>
          <p:cNvPr id="18" name="Text Placeholder 2"/>
          <p:cNvSpPr txBox="1">
            <a:spLocks/>
          </p:cNvSpPr>
          <p:nvPr/>
        </p:nvSpPr>
        <p:spPr>
          <a:xfrm>
            <a:off x="8854430" y="3037149"/>
            <a:ext cx="2634793" cy="6531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a:t>Sed blandit sapien vitae neque aliquot.</a:t>
            </a:r>
          </a:p>
        </p:txBody>
      </p:sp>
      <p:sp>
        <p:nvSpPr>
          <p:cNvPr id="19" name="Title 1"/>
          <p:cNvSpPr txBox="1">
            <a:spLocks/>
          </p:cNvSpPr>
          <p:nvPr/>
        </p:nvSpPr>
        <p:spPr>
          <a:xfrm>
            <a:off x="8841216" y="2764325"/>
            <a:ext cx="2312527" cy="272824"/>
          </a:xfrm>
          <a:prstGeom prst="rect">
            <a:avLst/>
          </a:prstGeom>
          <a:noFill/>
        </p:spPr>
        <p:txBody>
          <a:bodyPr/>
          <a:lstStyle>
            <a:lvl1pPr algn="l" defTabSz="914400" rtl="0" eaLnBrk="1" latinLnBrk="0" hangingPunct="1">
              <a:lnSpc>
                <a:spcPct val="90000"/>
              </a:lnSpc>
              <a:spcBef>
                <a:spcPct val="0"/>
              </a:spcBef>
              <a:buNone/>
              <a:defRPr sz="3200" kern="1200">
                <a:solidFill>
                  <a:schemeClr val="tx1"/>
                </a:solidFill>
                <a:latin typeface="Times New Roman" panose="02020603050405020304" pitchFamily="18" charset="0"/>
                <a:ea typeface="+mj-ea"/>
                <a:cs typeface="Times New Roman" panose="02020603050405020304" pitchFamily="18" charset="0"/>
              </a:defRPr>
            </a:lvl1pPr>
          </a:lstStyle>
          <a:p>
            <a:r>
              <a:rPr lang="en-US" sz="1500" b="1">
                <a:latin typeface="+mn-lt"/>
              </a:rPr>
              <a:t>Your Title 3</a:t>
            </a:r>
          </a:p>
        </p:txBody>
      </p:sp>
      <p:sp>
        <p:nvSpPr>
          <p:cNvPr id="20" name="Text Placeholder 2"/>
          <p:cNvSpPr txBox="1">
            <a:spLocks/>
          </p:cNvSpPr>
          <p:nvPr/>
        </p:nvSpPr>
        <p:spPr>
          <a:xfrm>
            <a:off x="8854430" y="4781887"/>
            <a:ext cx="2634793" cy="6531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a:t>Ut iaculis libero pretium facilisis metus mauris est a.</a:t>
            </a:r>
          </a:p>
        </p:txBody>
      </p:sp>
      <p:sp>
        <p:nvSpPr>
          <p:cNvPr id="21" name="Title 1"/>
          <p:cNvSpPr txBox="1">
            <a:spLocks/>
          </p:cNvSpPr>
          <p:nvPr/>
        </p:nvSpPr>
        <p:spPr>
          <a:xfrm>
            <a:off x="8841217" y="4509063"/>
            <a:ext cx="2312526" cy="272824"/>
          </a:xfrm>
          <a:prstGeom prst="rect">
            <a:avLst/>
          </a:prstGeom>
          <a:noFill/>
        </p:spPr>
        <p:txBody>
          <a:bodyPr/>
          <a:lstStyle>
            <a:lvl1pPr algn="l" defTabSz="914400" rtl="0" eaLnBrk="1" latinLnBrk="0" hangingPunct="1">
              <a:lnSpc>
                <a:spcPct val="90000"/>
              </a:lnSpc>
              <a:spcBef>
                <a:spcPct val="0"/>
              </a:spcBef>
              <a:buNone/>
              <a:defRPr sz="3200" kern="1200">
                <a:solidFill>
                  <a:schemeClr val="tx1"/>
                </a:solidFill>
                <a:latin typeface="Times New Roman" panose="02020603050405020304" pitchFamily="18" charset="0"/>
                <a:ea typeface="+mj-ea"/>
                <a:cs typeface="Times New Roman" panose="02020603050405020304" pitchFamily="18" charset="0"/>
              </a:defRPr>
            </a:lvl1pPr>
          </a:lstStyle>
          <a:p>
            <a:r>
              <a:rPr lang="en-US" sz="1500" b="1">
                <a:latin typeface="+mn-lt"/>
              </a:rPr>
              <a:t>Your Title 4</a:t>
            </a:r>
          </a:p>
        </p:txBody>
      </p:sp>
      <p:grpSp>
        <p:nvGrpSpPr>
          <p:cNvPr id="22" name="Group 29"/>
          <p:cNvGrpSpPr>
            <a:grpSpLocks noChangeAspect="1"/>
          </p:cNvGrpSpPr>
          <p:nvPr/>
        </p:nvGrpSpPr>
        <p:grpSpPr bwMode="auto">
          <a:xfrm>
            <a:off x="6651349" y="4703661"/>
            <a:ext cx="512763" cy="561975"/>
            <a:chOff x="3379" y="1620"/>
            <a:chExt cx="323" cy="354"/>
          </a:xfrm>
          <a:solidFill>
            <a:schemeClr val="bg1"/>
          </a:solidFill>
        </p:grpSpPr>
        <p:sp>
          <p:nvSpPr>
            <p:cNvPr id="23" name="Freeform 30"/>
            <p:cNvSpPr>
              <a:spLocks noEditPoints="1"/>
            </p:cNvSpPr>
            <p:nvPr/>
          </p:nvSpPr>
          <p:spPr bwMode="auto">
            <a:xfrm>
              <a:off x="3379" y="1620"/>
              <a:ext cx="323" cy="198"/>
            </a:xfrm>
            <a:custGeom>
              <a:avLst/>
              <a:gdLst>
                <a:gd name="T0" fmla="*/ 234 w 516"/>
                <a:gd name="T1" fmla="*/ 318 h 318"/>
                <a:gd name="T2" fmla="*/ 225 w 516"/>
                <a:gd name="T3" fmla="*/ 312 h 318"/>
                <a:gd name="T4" fmla="*/ 118 w 516"/>
                <a:gd name="T5" fmla="*/ 261 h 318"/>
                <a:gd name="T6" fmla="*/ 7 w 516"/>
                <a:gd name="T7" fmla="*/ 208 h 318"/>
                <a:gd name="T8" fmla="*/ 16 w 516"/>
                <a:gd name="T9" fmla="*/ 159 h 318"/>
                <a:gd name="T10" fmla="*/ 28 w 516"/>
                <a:gd name="T11" fmla="*/ 128 h 318"/>
                <a:gd name="T12" fmla="*/ 48 w 516"/>
                <a:gd name="T13" fmla="*/ 91 h 318"/>
                <a:gd name="T14" fmla="*/ 59 w 516"/>
                <a:gd name="T15" fmla="*/ 79 h 318"/>
                <a:gd name="T16" fmla="*/ 82 w 516"/>
                <a:gd name="T17" fmla="*/ 50 h 318"/>
                <a:gd name="T18" fmla="*/ 129 w 516"/>
                <a:gd name="T19" fmla="*/ 34 h 318"/>
                <a:gd name="T20" fmla="*/ 136 w 516"/>
                <a:gd name="T21" fmla="*/ 34 h 318"/>
                <a:gd name="T22" fmla="*/ 172 w 516"/>
                <a:gd name="T23" fmla="*/ 4 h 318"/>
                <a:gd name="T24" fmla="*/ 187 w 516"/>
                <a:gd name="T25" fmla="*/ 0 h 318"/>
                <a:gd name="T26" fmla="*/ 230 w 516"/>
                <a:gd name="T27" fmla="*/ 90 h 318"/>
                <a:gd name="T28" fmla="*/ 237 w 516"/>
                <a:gd name="T29" fmla="*/ 131 h 318"/>
                <a:gd name="T30" fmla="*/ 239 w 516"/>
                <a:gd name="T31" fmla="*/ 99 h 318"/>
                <a:gd name="T32" fmla="*/ 288 w 516"/>
                <a:gd name="T33" fmla="*/ 2 h 318"/>
                <a:gd name="T34" fmla="*/ 295 w 516"/>
                <a:gd name="T35" fmla="*/ 3 h 318"/>
                <a:gd name="T36" fmla="*/ 349 w 516"/>
                <a:gd name="T37" fmla="*/ 28 h 318"/>
                <a:gd name="T38" fmla="*/ 364 w 516"/>
                <a:gd name="T39" fmla="*/ 37 h 318"/>
                <a:gd name="T40" fmla="*/ 420 w 516"/>
                <a:gd name="T41" fmla="*/ 75 h 318"/>
                <a:gd name="T42" fmla="*/ 434 w 516"/>
                <a:gd name="T43" fmla="*/ 87 h 318"/>
                <a:gd name="T44" fmla="*/ 464 w 516"/>
                <a:gd name="T45" fmla="*/ 131 h 318"/>
                <a:gd name="T46" fmla="*/ 501 w 516"/>
                <a:gd name="T47" fmla="*/ 213 h 318"/>
                <a:gd name="T48" fmla="*/ 410 w 516"/>
                <a:gd name="T49" fmla="*/ 260 h 318"/>
                <a:gd name="T50" fmla="*/ 385 w 516"/>
                <a:gd name="T51" fmla="*/ 258 h 318"/>
                <a:gd name="T52" fmla="*/ 348 w 516"/>
                <a:gd name="T53" fmla="*/ 256 h 318"/>
                <a:gd name="T54" fmla="*/ 244 w 516"/>
                <a:gd name="T55" fmla="*/ 309 h 318"/>
                <a:gd name="T56" fmla="*/ 235 w 516"/>
                <a:gd name="T57" fmla="*/ 318 h 318"/>
                <a:gd name="T58" fmla="*/ 234 w 516"/>
                <a:gd name="T59" fmla="*/ 318 h 318"/>
                <a:gd name="T60" fmla="*/ 129 w 516"/>
                <a:gd name="T61" fmla="*/ 54 h 318"/>
                <a:gd name="T62" fmla="*/ 93 w 516"/>
                <a:gd name="T63" fmla="*/ 66 h 318"/>
                <a:gd name="T64" fmla="*/ 78 w 516"/>
                <a:gd name="T65" fmla="*/ 84 h 318"/>
                <a:gd name="T66" fmla="*/ 57 w 516"/>
                <a:gd name="T67" fmla="*/ 109 h 318"/>
                <a:gd name="T68" fmla="*/ 48 w 516"/>
                <a:gd name="T69" fmla="*/ 128 h 318"/>
                <a:gd name="T70" fmla="*/ 30 w 516"/>
                <a:gd name="T71" fmla="*/ 173 h 318"/>
                <a:gd name="T72" fmla="*/ 26 w 516"/>
                <a:gd name="T73" fmla="*/ 201 h 318"/>
                <a:gd name="T74" fmla="*/ 118 w 516"/>
                <a:gd name="T75" fmla="*/ 241 h 318"/>
                <a:gd name="T76" fmla="*/ 231 w 516"/>
                <a:gd name="T77" fmla="*/ 285 h 318"/>
                <a:gd name="T78" fmla="*/ 348 w 516"/>
                <a:gd name="T79" fmla="*/ 236 h 318"/>
                <a:gd name="T80" fmla="*/ 388 w 516"/>
                <a:gd name="T81" fmla="*/ 239 h 318"/>
                <a:gd name="T82" fmla="*/ 410 w 516"/>
                <a:gd name="T83" fmla="*/ 240 h 318"/>
                <a:gd name="T84" fmla="*/ 482 w 516"/>
                <a:gd name="T85" fmla="*/ 206 h 318"/>
                <a:gd name="T86" fmla="*/ 447 w 516"/>
                <a:gd name="T87" fmla="*/ 142 h 318"/>
                <a:gd name="T88" fmla="*/ 444 w 516"/>
                <a:gd name="T89" fmla="*/ 130 h 318"/>
                <a:gd name="T90" fmla="*/ 422 w 516"/>
                <a:gd name="T91" fmla="*/ 103 h 318"/>
                <a:gd name="T92" fmla="*/ 403 w 516"/>
                <a:gd name="T93" fmla="*/ 87 h 318"/>
                <a:gd name="T94" fmla="*/ 361 w 516"/>
                <a:gd name="T95" fmla="*/ 57 h 318"/>
                <a:gd name="T96" fmla="*/ 336 w 516"/>
                <a:gd name="T97" fmla="*/ 43 h 318"/>
                <a:gd name="T98" fmla="*/ 293 w 516"/>
                <a:gd name="T99" fmla="*/ 23 h 318"/>
                <a:gd name="T100" fmla="*/ 288 w 516"/>
                <a:gd name="T101" fmla="*/ 22 h 318"/>
                <a:gd name="T102" fmla="*/ 259 w 516"/>
                <a:gd name="T103" fmla="*/ 99 h 318"/>
                <a:gd name="T104" fmla="*/ 237 w 516"/>
                <a:gd name="T105" fmla="*/ 156 h 318"/>
                <a:gd name="T106" fmla="*/ 210 w 516"/>
                <a:gd name="T107" fmla="*/ 92 h 318"/>
                <a:gd name="T108" fmla="*/ 187 w 516"/>
                <a:gd name="T109" fmla="*/ 20 h 318"/>
                <a:gd name="T110" fmla="*/ 180 w 516"/>
                <a:gd name="T111" fmla="*/ 22 h 318"/>
                <a:gd name="T112" fmla="*/ 152 w 516"/>
                <a:gd name="T113" fmla="*/ 47 h 318"/>
                <a:gd name="T114" fmla="*/ 148 w 516"/>
                <a:gd name="T115" fmla="*/ 54 h 318"/>
                <a:gd name="T116" fmla="*/ 139 w 516"/>
                <a:gd name="T117" fmla="*/ 55 h 318"/>
                <a:gd name="T118" fmla="*/ 139 w 516"/>
                <a:gd name="T119" fmla="*/ 55 h 318"/>
                <a:gd name="T120" fmla="*/ 129 w 516"/>
                <a:gd name="T121" fmla="*/ 5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6" h="318">
                  <a:moveTo>
                    <a:pt x="234" y="318"/>
                  </a:moveTo>
                  <a:cubicBezTo>
                    <a:pt x="230" y="318"/>
                    <a:pt x="226" y="316"/>
                    <a:pt x="225" y="312"/>
                  </a:cubicBezTo>
                  <a:cubicBezTo>
                    <a:pt x="224" y="310"/>
                    <a:pt x="202" y="261"/>
                    <a:pt x="118" y="261"/>
                  </a:cubicBezTo>
                  <a:cubicBezTo>
                    <a:pt x="53" y="261"/>
                    <a:pt x="18" y="234"/>
                    <a:pt x="7" y="208"/>
                  </a:cubicBezTo>
                  <a:cubicBezTo>
                    <a:pt x="0" y="190"/>
                    <a:pt x="3" y="172"/>
                    <a:pt x="16" y="159"/>
                  </a:cubicBezTo>
                  <a:cubicBezTo>
                    <a:pt x="27" y="148"/>
                    <a:pt x="27" y="138"/>
                    <a:pt x="28" y="128"/>
                  </a:cubicBezTo>
                  <a:cubicBezTo>
                    <a:pt x="28" y="116"/>
                    <a:pt x="29" y="101"/>
                    <a:pt x="48" y="91"/>
                  </a:cubicBezTo>
                  <a:cubicBezTo>
                    <a:pt x="57" y="87"/>
                    <a:pt x="58" y="84"/>
                    <a:pt x="59" y="79"/>
                  </a:cubicBezTo>
                  <a:cubicBezTo>
                    <a:pt x="62" y="70"/>
                    <a:pt x="65" y="61"/>
                    <a:pt x="82" y="50"/>
                  </a:cubicBezTo>
                  <a:cubicBezTo>
                    <a:pt x="101" y="37"/>
                    <a:pt x="118" y="34"/>
                    <a:pt x="129" y="34"/>
                  </a:cubicBezTo>
                  <a:cubicBezTo>
                    <a:pt x="132" y="34"/>
                    <a:pt x="134" y="34"/>
                    <a:pt x="136" y="34"/>
                  </a:cubicBezTo>
                  <a:cubicBezTo>
                    <a:pt x="140" y="26"/>
                    <a:pt x="150" y="13"/>
                    <a:pt x="172" y="4"/>
                  </a:cubicBezTo>
                  <a:cubicBezTo>
                    <a:pt x="177" y="1"/>
                    <a:pt x="182" y="0"/>
                    <a:pt x="187" y="0"/>
                  </a:cubicBezTo>
                  <a:cubicBezTo>
                    <a:pt x="219" y="0"/>
                    <a:pt x="225" y="48"/>
                    <a:pt x="230" y="90"/>
                  </a:cubicBezTo>
                  <a:cubicBezTo>
                    <a:pt x="232" y="103"/>
                    <a:pt x="234" y="122"/>
                    <a:pt x="237" y="131"/>
                  </a:cubicBezTo>
                  <a:cubicBezTo>
                    <a:pt x="239" y="123"/>
                    <a:pt x="239" y="109"/>
                    <a:pt x="239" y="99"/>
                  </a:cubicBezTo>
                  <a:cubicBezTo>
                    <a:pt x="241" y="58"/>
                    <a:pt x="243" y="2"/>
                    <a:pt x="288" y="2"/>
                  </a:cubicBezTo>
                  <a:cubicBezTo>
                    <a:pt x="290" y="2"/>
                    <a:pt x="293" y="3"/>
                    <a:pt x="295" y="3"/>
                  </a:cubicBezTo>
                  <a:cubicBezTo>
                    <a:pt x="323" y="7"/>
                    <a:pt x="338" y="19"/>
                    <a:pt x="349" y="28"/>
                  </a:cubicBezTo>
                  <a:cubicBezTo>
                    <a:pt x="355" y="33"/>
                    <a:pt x="360" y="36"/>
                    <a:pt x="364" y="37"/>
                  </a:cubicBezTo>
                  <a:cubicBezTo>
                    <a:pt x="386" y="41"/>
                    <a:pt x="410" y="62"/>
                    <a:pt x="420" y="75"/>
                  </a:cubicBezTo>
                  <a:cubicBezTo>
                    <a:pt x="422" y="78"/>
                    <a:pt x="428" y="83"/>
                    <a:pt x="434" y="87"/>
                  </a:cubicBezTo>
                  <a:cubicBezTo>
                    <a:pt x="447" y="98"/>
                    <a:pt x="467" y="112"/>
                    <a:pt x="464" y="131"/>
                  </a:cubicBezTo>
                  <a:cubicBezTo>
                    <a:pt x="495" y="155"/>
                    <a:pt x="516" y="177"/>
                    <a:pt x="501" y="213"/>
                  </a:cubicBezTo>
                  <a:cubicBezTo>
                    <a:pt x="489" y="242"/>
                    <a:pt x="454" y="260"/>
                    <a:pt x="410" y="260"/>
                  </a:cubicBezTo>
                  <a:cubicBezTo>
                    <a:pt x="402" y="260"/>
                    <a:pt x="393" y="260"/>
                    <a:pt x="385" y="258"/>
                  </a:cubicBezTo>
                  <a:cubicBezTo>
                    <a:pt x="373" y="257"/>
                    <a:pt x="360" y="256"/>
                    <a:pt x="348" y="256"/>
                  </a:cubicBezTo>
                  <a:cubicBezTo>
                    <a:pt x="301" y="256"/>
                    <a:pt x="249" y="270"/>
                    <a:pt x="244" y="309"/>
                  </a:cubicBezTo>
                  <a:cubicBezTo>
                    <a:pt x="243" y="314"/>
                    <a:pt x="240" y="317"/>
                    <a:pt x="235" y="318"/>
                  </a:cubicBezTo>
                  <a:cubicBezTo>
                    <a:pt x="235" y="318"/>
                    <a:pt x="234" y="318"/>
                    <a:pt x="234" y="318"/>
                  </a:cubicBezTo>
                  <a:close/>
                  <a:moveTo>
                    <a:pt x="129" y="54"/>
                  </a:moveTo>
                  <a:cubicBezTo>
                    <a:pt x="121" y="54"/>
                    <a:pt x="108" y="56"/>
                    <a:pt x="93" y="66"/>
                  </a:cubicBezTo>
                  <a:cubicBezTo>
                    <a:pt x="81" y="74"/>
                    <a:pt x="80" y="79"/>
                    <a:pt x="78" y="84"/>
                  </a:cubicBezTo>
                  <a:cubicBezTo>
                    <a:pt x="76" y="93"/>
                    <a:pt x="73" y="101"/>
                    <a:pt x="57" y="109"/>
                  </a:cubicBezTo>
                  <a:cubicBezTo>
                    <a:pt x="49" y="113"/>
                    <a:pt x="48" y="117"/>
                    <a:pt x="48" y="128"/>
                  </a:cubicBezTo>
                  <a:cubicBezTo>
                    <a:pt x="47" y="140"/>
                    <a:pt x="47" y="157"/>
                    <a:pt x="30" y="173"/>
                  </a:cubicBezTo>
                  <a:cubicBezTo>
                    <a:pt x="23" y="180"/>
                    <a:pt x="22" y="190"/>
                    <a:pt x="26" y="201"/>
                  </a:cubicBezTo>
                  <a:cubicBezTo>
                    <a:pt x="34" y="219"/>
                    <a:pt x="62" y="241"/>
                    <a:pt x="118" y="241"/>
                  </a:cubicBezTo>
                  <a:cubicBezTo>
                    <a:pt x="182" y="241"/>
                    <a:pt x="215" y="267"/>
                    <a:pt x="231" y="285"/>
                  </a:cubicBezTo>
                  <a:cubicBezTo>
                    <a:pt x="247" y="254"/>
                    <a:pt x="289" y="236"/>
                    <a:pt x="348" y="236"/>
                  </a:cubicBezTo>
                  <a:cubicBezTo>
                    <a:pt x="361" y="236"/>
                    <a:pt x="374" y="237"/>
                    <a:pt x="388" y="239"/>
                  </a:cubicBezTo>
                  <a:cubicBezTo>
                    <a:pt x="395" y="240"/>
                    <a:pt x="403" y="240"/>
                    <a:pt x="410" y="240"/>
                  </a:cubicBezTo>
                  <a:cubicBezTo>
                    <a:pt x="446" y="240"/>
                    <a:pt x="473" y="227"/>
                    <a:pt x="482" y="206"/>
                  </a:cubicBezTo>
                  <a:cubicBezTo>
                    <a:pt x="491" y="184"/>
                    <a:pt x="484" y="171"/>
                    <a:pt x="447" y="142"/>
                  </a:cubicBezTo>
                  <a:cubicBezTo>
                    <a:pt x="443" y="139"/>
                    <a:pt x="442" y="134"/>
                    <a:pt x="444" y="130"/>
                  </a:cubicBezTo>
                  <a:cubicBezTo>
                    <a:pt x="447" y="123"/>
                    <a:pt x="436" y="114"/>
                    <a:pt x="422" y="103"/>
                  </a:cubicBezTo>
                  <a:cubicBezTo>
                    <a:pt x="414" y="98"/>
                    <a:pt x="407" y="93"/>
                    <a:pt x="403" y="87"/>
                  </a:cubicBezTo>
                  <a:cubicBezTo>
                    <a:pt x="395" y="74"/>
                    <a:pt x="375" y="59"/>
                    <a:pt x="361" y="57"/>
                  </a:cubicBezTo>
                  <a:cubicBezTo>
                    <a:pt x="351" y="55"/>
                    <a:pt x="344" y="50"/>
                    <a:pt x="336" y="43"/>
                  </a:cubicBezTo>
                  <a:cubicBezTo>
                    <a:pt x="326" y="35"/>
                    <a:pt x="315" y="26"/>
                    <a:pt x="293" y="23"/>
                  </a:cubicBezTo>
                  <a:cubicBezTo>
                    <a:pt x="291" y="22"/>
                    <a:pt x="289" y="22"/>
                    <a:pt x="288" y="22"/>
                  </a:cubicBezTo>
                  <a:cubicBezTo>
                    <a:pt x="264" y="22"/>
                    <a:pt x="261" y="57"/>
                    <a:pt x="259" y="99"/>
                  </a:cubicBezTo>
                  <a:cubicBezTo>
                    <a:pt x="258" y="130"/>
                    <a:pt x="257" y="156"/>
                    <a:pt x="237" y="156"/>
                  </a:cubicBezTo>
                  <a:cubicBezTo>
                    <a:pt x="218" y="156"/>
                    <a:pt x="215" y="129"/>
                    <a:pt x="210" y="92"/>
                  </a:cubicBezTo>
                  <a:cubicBezTo>
                    <a:pt x="207" y="64"/>
                    <a:pt x="201" y="20"/>
                    <a:pt x="187" y="20"/>
                  </a:cubicBezTo>
                  <a:cubicBezTo>
                    <a:pt x="185" y="20"/>
                    <a:pt x="183" y="21"/>
                    <a:pt x="180" y="22"/>
                  </a:cubicBezTo>
                  <a:cubicBezTo>
                    <a:pt x="155" y="33"/>
                    <a:pt x="152" y="47"/>
                    <a:pt x="152" y="47"/>
                  </a:cubicBezTo>
                  <a:cubicBezTo>
                    <a:pt x="152" y="50"/>
                    <a:pt x="150" y="52"/>
                    <a:pt x="148" y="54"/>
                  </a:cubicBezTo>
                  <a:cubicBezTo>
                    <a:pt x="145" y="56"/>
                    <a:pt x="142" y="56"/>
                    <a:pt x="139" y="55"/>
                  </a:cubicBezTo>
                  <a:cubicBezTo>
                    <a:pt x="139" y="55"/>
                    <a:pt x="139" y="55"/>
                    <a:pt x="139" y="55"/>
                  </a:cubicBezTo>
                  <a:cubicBezTo>
                    <a:pt x="139" y="55"/>
                    <a:pt x="135" y="54"/>
                    <a:pt x="129"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1"/>
            <p:cNvSpPr>
              <a:spLocks/>
            </p:cNvSpPr>
            <p:nvPr/>
          </p:nvSpPr>
          <p:spPr bwMode="auto">
            <a:xfrm>
              <a:off x="3514" y="1805"/>
              <a:ext cx="52" cy="169"/>
            </a:xfrm>
            <a:custGeom>
              <a:avLst/>
              <a:gdLst>
                <a:gd name="T0" fmla="*/ 11 w 82"/>
                <a:gd name="T1" fmla="*/ 271 h 271"/>
                <a:gd name="T2" fmla="*/ 7 w 82"/>
                <a:gd name="T3" fmla="*/ 270 h 271"/>
                <a:gd name="T4" fmla="*/ 2 w 82"/>
                <a:gd name="T5" fmla="*/ 257 h 271"/>
                <a:gd name="T6" fmla="*/ 9 w 82"/>
                <a:gd name="T7" fmla="*/ 16 h 271"/>
                <a:gd name="T8" fmla="*/ 13 w 82"/>
                <a:gd name="T9" fmla="*/ 2 h 271"/>
                <a:gd name="T10" fmla="*/ 27 w 82"/>
                <a:gd name="T11" fmla="*/ 6 h 271"/>
                <a:gd name="T12" fmla="*/ 20 w 82"/>
                <a:gd name="T13" fmla="*/ 265 h 271"/>
                <a:gd name="T14" fmla="*/ 11 w 82"/>
                <a:gd name="T15" fmla="*/ 271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271">
                  <a:moveTo>
                    <a:pt x="11" y="271"/>
                  </a:moveTo>
                  <a:cubicBezTo>
                    <a:pt x="10" y="271"/>
                    <a:pt x="8" y="271"/>
                    <a:pt x="7" y="270"/>
                  </a:cubicBezTo>
                  <a:cubicBezTo>
                    <a:pt x="2" y="268"/>
                    <a:pt x="0" y="262"/>
                    <a:pt x="2" y="257"/>
                  </a:cubicBezTo>
                  <a:cubicBezTo>
                    <a:pt x="60" y="117"/>
                    <a:pt x="10" y="17"/>
                    <a:pt x="9" y="16"/>
                  </a:cubicBezTo>
                  <a:cubicBezTo>
                    <a:pt x="7" y="11"/>
                    <a:pt x="8" y="5"/>
                    <a:pt x="13" y="2"/>
                  </a:cubicBezTo>
                  <a:cubicBezTo>
                    <a:pt x="18" y="0"/>
                    <a:pt x="24" y="2"/>
                    <a:pt x="27" y="6"/>
                  </a:cubicBezTo>
                  <a:cubicBezTo>
                    <a:pt x="29" y="11"/>
                    <a:pt x="82" y="115"/>
                    <a:pt x="20" y="265"/>
                  </a:cubicBezTo>
                  <a:cubicBezTo>
                    <a:pt x="19" y="269"/>
                    <a:pt x="15" y="271"/>
                    <a:pt x="11"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4"/>
          <p:cNvGrpSpPr>
            <a:grpSpLocks noChangeAspect="1"/>
          </p:cNvGrpSpPr>
          <p:nvPr/>
        </p:nvGrpSpPr>
        <p:grpSpPr bwMode="auto">
          <a:xfrm>
            <a:off x="4880262" y="2738961"/>
            <a:ext cx="438130" cy="843922"/>
            <a:chOff x="4740" y="1625"/>
            <a:chExt cx="176" cy="339"/>
          </a:xfrm>
          <a:solidFill>
            <a:schemeClr val="bg1"/>
          </a:solidFill>
        </p:grpSpPr>
        <p:sp>
          <p:nvSpPr>
            <p:cNvPr id="26" name="Freeform 45"/>
            <p:cNvSpPr>
              <a:spLocks noEditPoints="1"/>
            </p:cNvSpPr>
            <p:nvPr/>
          </p:nvSpPr>
          <p:spPr bwMode="auto">
            <a:xfrm>
              <a:off x="4807" y="1625"/>
              <a:ext cx="42" cy="66"/>
            </a:xfrm>
            <a:custGeom>
              <a:avLst/>
              <a:gdLst>
                <a:gd name="T0" fmla="*/ 36 w 71"/>
                <a:gd name="T1" fmla="*/ 112 h 112"/>
                <a:gd name="T2" fmla="*/ 29 w 71"/>
                <a:gd name="T3" fmla="*/ 110 h 112"/>
                <a:gd name="T4" fmla="*/ 0 w 71"/>
                <a:gd name="T5" fmla="*/ 57 h 112"/>
                <a:gd name="T6" fmla="*/ 29 w 71"/>
                <a:gd name="T7" fmla="*/ 3 h 112"/>
                <a:gd name="T8" fmla="*/ 42 w 71"/>
                <a:gd name="T9" fmla="*/ 3 h 112"/>
                <a:gd name="T10" fmla="*/ 71 w 71"/>
                <a:gd name="T11" fmla="*/ 57 h 112"/>
                <a:gd name="T12" fmla="*/ 42 w 71"/>
                <a:gd name="T13" fmla="*/ 110 h 112"/>
                <a:gd name="T14" fmla="*/ 36 w 71"/>
                <a:gd name="T15" fmla="*/ 112 h 112"/>
                <a:gd name="T16" fmla="*/ 36 w 71"/>
                <a:gd name="T17" fmla="*/ 25 h 112"/>
                <a:gd name="T18" fmla="*/ 20 w 71"/>
                <a:gd name="T19" fmla="*/ 57 h 112"/>
                <a:gd name="T20" fmla="*/ 36 w 71"/>
                <a:gd name="T21" fmla="*/ 88 h 112"/>
                <a:gd name="T22" fmla="*/ 51 w 71"/>
                <a:gd name="T23" fmla="*/ 57 h 112"/>
                <a:gd name="T24" fmla="*/ 36 w 71"/>
                <a:gd name="T25" fmla="*/ 2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112">
                  <a:moveTo>
                    <a:pt x="36" y="112"/>
                  </a:moveTo>
                  <a:cubicBezTo>
                    <a:pt x="33" y="112"/>
                    <a:pt x="31" y="111"/>
                    <a:pt x="29" y="110"/>
                  </a:cubicBezTo>
                  <a:cubicBezTo>
                    <a:pt x="28" y="109"/>
                    <a:pt x="0" y="86"/>
                    <a:pt x="0" y="57"/>
                  </a:cubicBezTo>
                  <a:cubicBezTo>
                    <a:pt x="0" y="27"/>
                    <a:pt x="28" y="4"/>
                    <a:pt x="29" y="3"/>
                  </a:cubicBezTo>
                  <a:cubicBezTo>
                    <a:pt x="33" y="0"/>
                    <a:pt x="38" y="0"/>
                    <a:pt x="42" y="3"/>
                  </a:cubicBezTo>
                  <a:cubicBezTo>
                    <a:pt x="43" y="4"/>
                    <a:pt x="71" y="27"/>
                    <a:pt x="71" y="57"/>
                  </a:cubicBezTo>
                  <a:cubicBezTo>
                    <a:pt x="71" y="86"/>
                    <a:pt x="43" y="109"/>
                    <a:pt x="42" y="110"/>
                  </a:cubicBezTo>
                  <a:cubicBezTo>
                    <a:pt x="40" y="111"/>
                    <a:pt x="38" y="112"/>
                    <a:pt x="36" y="112"/>
                  </a:cubicBezTo>
                  <a:close/>
                  <a:moveTo>
                    <a:pt x="36" y="25"/>
                  </a:moveTo>
                  <a:cubicBezTo>
                    <a:pt x="29" y="32"/>
                    <a:pt x="20" y="44"/>
                    <a:pt x="20" y="57"/>
                  </a:cubicBezTo>
                  <a:cubicBezTo>
                    <a:pt x="20" y="69"/>
                    <a:pt x="29" y="81"/>
                    <a:pt x="36" y="88"/>
                  </a:cubicBezTo>
                  <a:cubicBezTo>
                    <a:pt x="42" y="81"/>
                    <a:pt x="51" y="69"/>
                    <a:pt x="51" y="57"/>
                  </a:cubicBezTo>
                  <a:cubicBezTo>
                    <a:pt x="51" y="44"/>
                    <a:pt x="42" y="32"/>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6"/>
            <p:cNvSpPr>
              <a:spLocks noEditPoints="1"/>
            </p:cNvSpPr>
            <p:nvPr/>
          </p:nvSpPr>
          <p:spPr bwMode="auto">
            <a:xfrm>
              <a:off x="4820" y="1665"/>
              <a:ext cx="55" cy="50"/>
            </a:xfrm>
            <a:custGeom>
              <a:avLst/>
              <a:gdLst>
                <a:gd name="T0" fmla="*/ 20 w 92"/>
                <a:gd name="T1" fmla="*/ 85 h 85"/>
                <a:gd name="T2" fmla="*/ 20 w 92"/>
                <a:gd name="T3" fmla="*/ 85 h 85"/>
                <a:gd name="T4" fmla="*/ 13 w 92"/>
                <a:gd name="T5" fmla="*/ 84 h 85"/>
                <a:gd name="T6" fmla="*/ 4 w 92"/>
                <a:gd name="T7" fmla="*/ 75 h 85"/>
                <a:gd name="T8" fmla="*/ 21 w 92"/>
                <a:gd name="T9" fmla="*/ 17 h 85"/>
                <a:gd name="T10" fmla="*/ 72 w 92"/>
                <a:gd name="T11" fmla="*/ 0 h 85"/>
                <a:gd name="T12" fmla="*/ 79 w 92"/>
                <a:gd name="T13" fmla="*/ 0 h 85"/>
                <a:gd name="T14" fmla="*/ 88 w 92"/>
                <a:gd name="T15" fmla="*/ 9 h 85"/>
                <a:gd name="T16" fmla="*/ 71 w 92"/>
                <a:gd name="T17" fmla="*/ 67 h 85"/>
                <a:gd name="T18" fmla="*/ 20 w 92"/>
                <a:gd name="T19" fmla="*/ 85 h 85"/>
                <a:gd name="T20" fmla="*/ 68 w 92"/>
                <a:gd name="T21" fmla="*/ 20 h 85"/>
                <a:gd name="T22" fmla="*/ 35 w 92"/>
                <a:gd name="T23" fmla="*/ 31 h 85"/>
                <a:gd name="T24" fmla="*/ 24 w 92"/>
                <a:gd name="T25" fmla="*/ 64 h 85"/>
                <a:gd name="T26" fmla="*/ 57 w 92"/>
                <a:gd name="T27" fmla="*/ 53 h 85"/>
                <a:gd name="T28" fmla="*/ 68 w 92"/>
                <a:gd name="T29"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85">
                  <a:moveTo>
                    <a:pt x="20" y="85"/>
                  </a:moveTo>
                  <a:cubicBezTo>
                    <a:pt x="20" y="85"/>
                    <a:pt x="20" y="85"/>
                    <a:pt x="20" y="85"/>
                  </a:cubicBezTo>
                  <a:cubicBezTo>
                    <a:pt x="16" y="85"/>
                    <a:pt x="13" y="84"/>
                    <a:pt x="13" y="84"/>
                  </a:cubicBezTo>
                  <a:cubicBezTo>
                    <a:pt x="8" y="84"/>
                    <a:pt x="4" y="80"/>
                    <a:pt x="4" y="75"/>
                  </a:cubicBezTo>
                  <a:cubicBezTo>
                    <a:pt x="4" y="74"/>
                    <a:pt x="0" y="38"/>
                    <a:pt x="21" y="17"/>
                  </a:cubicBezTo>
                  <a:cubicBezTo>
                    <a:pt x="36" y="2"/>
                    <a:pt x="59" y="0"/>
                    <a:pt x="72" y="0"/>
                  </a:cubicBezTo>
                  <a:cubicBezTo>
                    <a:pt x="76" y="0"/>
                    <a:pt x="79" y="0"/>
                    <a:pt x="79" y="0"/>
                  </a:cubicBezTo>
                  <a:cubicBezTo>
                    <a:pt x="84" y="0"/>
                    <a:pt x="88" y="4"/>
                    <a:pt x="88" y="9"/>
                  </a:cubicBezTo>
                  <a:cubicBezTo>
                    <a:pt x="88" y="10"/>
                    <a:pt x="92" y="46"/>
                    <a:pt x="71" y="67"/>
                  </a:cubicBezTo>
                  <a:cubicBezTo>
                    <a:pt x="56" y="82"/>
                    <a:pt x="33" y="85"/>
                    <a:pt x="20" y="85"/>
                  </a:cubicBezTo>
                  <a:close/>
                  <a:moveTo>
                    <a:pt x="68" y="20"/>
                  </a:moveTo>
                  <a:cubicBezTo>
                    <a:pt x="60" y="20"/>
                    <a:pt x="44" y="22"/>
                    <a:pt x="35" y="31"/>
                  </a:cubicBezTo>
                  <a:cubicBezTo>
                    <a:pt x="26" y="40"/>
                    <a:pt x="24" y="55"/>
                    <a:pt x="24" y="64"/>
                  </a:cubicBezTo>
                  <a:cubicBezTo>
                    <a:pt x="32" y="64"/>
                    <a:pt x="48" y="62"/>
                    <a:pt x="57" y="53"/>
                  </a:cubicBezTo>
                  <a:cubicBezTo>
                    <a:pt x="66" y="44"/>
                    <a:pt x="68" y="29"/>
                    <a:pt x="6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7"/>
            <p:cNvSpPr>
              <a:spLocks noEditPoints="1"/>
            </p:cNvSpPr>
            <p:nvPr/>
          </p:nvSpPr>
          <p:spPr bwMode="auto">
            <a:xfrm>
              <a:off x="4820" y="1701"/>
              <a:ext cx="68" cy="62"/>
            </a:xfrm>
            <a:custGeom>
              <a:avLst/>
              <a:gdLst>
                <a:gd name="T0" fmla="*/ 24 w 115"/>
                <a:gd name="T1" fmla="*/ 106 h 106"/>
                <a:gd name="T2" fmla="*/ 24 w 115"/>
                <a:gd name="T3" fmla="*/ 106 h 106"/>
                <a:gd name="T4" fmla="*/ 14 w 115"/>
                <a:gd name="T5" fmla="*/ 106 h 106"/>
                <a:gd name="T6" fmla="*/ 5 w 115"/>
                <a:gd name="T7" fmla="*/ 97 h 106"/>
                <a:gd name="T8" fmla="*/ 27 w 115"/>
                <a:gd name="T9" fmla="*/ 23 h 106"/>
                <a:gd name="T10" fmla="*/ 91 w 115"/>
                <a:gd name="T11" fmla="*/ 0 h 106"/>
                <a:gd name="T12" fmla="*/ 101 w 115"/>
                <a:gd name="T13" fmla="*/ 1 h 106"/>
                <a:gd name="T14" fmla="*/ 110 w 115"/>
                <a:gd name="T15" fmla="*/ 10 h 106"/>
                <a:gd name="T16" fmla="*/ 88 w 115"/>
                <a:gd name="T17" fmla="*/ 84 h 106"/>
                <a:gd name="T18" fmla="*/ 24 w 115"/>
                <a:gd name="T19" fmla="*/ 106 h 106"/>
                <a:gd name="T20" fmla="*/ 91 w 115"/>
                <a:gd name="T21" fmla="*/ 20 h 106"/>
                <a:gd name="T22" fmla="*/ 41 w 115"/>
                <a:gd name="T23" fmla="*/ 37 h 106"/>
                <a:gd name="T24" fmla="*/ 25 w 115"/>
                <a:gd name="T25" fmla="*/ 86 h 106"/>
                <a:gd name="T26" fmla="*/ 74 w 115"/>
                <a:gd name="T27" fmla="*/ 70 h 106"/>
                <a:gd name="T28" fmla="*/ 91 w 115"/>
                <a:gd name="T29" fmla="*/ 2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106">
                  <a:moveTo>
                    <a:pt x="24" y="106"/>
                  </a:moveTo>
                  <a:cubicBezTo>
                    <a:pt x="24" y="106"/>
                    <a:pt x="24" y="106"/>
                    <a:pt x="24" y="106"/>
                  </a:cubicBezTo>
                  <a:cubicBezTo>
                    <a:pt x="18" y="106"/>
                    <a:pt x="14" y="106"/>
                    <a:pt x="14" y="106"/>
                  </a:cubicBezTo>
                  <a:cubicBezTo>
                    <a:pt x="9" y="105"/>
                    <a:pt x="5" y="102"/>
                    <a:pt x="5" y="97"/>
                  </a:cubicBezTo>
                  <a:cubicBezTo>
                    <a:pt x="5" y="95"/>
                    <a:pt x="0" y="49"/>
                    <a:pt x="27" y="23"/>
                  </a:cubicBezTo>
                  <a:cubicBezTo>
                    <a:pt x="46" y="3"/>
                    <a:pt x="76" y="0"/>
                    <a:pt x="91" y="0"/>
                  </a:cubicBezTo>
                  <a:cubicBezTo>
                    <a:pt x="97" y="0"/>
                    <a:pt x="101" y="1"/>
                    <a:pt x="101" y="1"/>
                  </a:cubicBezTo>
                  <a:cubicBezTo>
                    <a:pt x="106" y="1"/>
                    <a:pt x="110" y="5"/>
                    <a:pt x="110" y="10"/>
                  </a:cubicBezTo>
                  <a:cubicBezTo>
                    <a:pt x="110" y="12"/>
                    <a:pt x="115" y="57"/>
                    <a:pt x="88" y="84"/>
                  </a:cubicBezTo>
                  <a:cubicBezTo>
                    <a:pt x="69" y="103"/>
                    <a:pt x="39" y="106"/>
                    <a:pt x="24" y="106"/>
                  </a:cubicBezTo>
                  <a:close/>
                  <a:moveTo>
                    <a:pt x="91" y="20"/>
                  </a:moveTo>
                  <a:cubicBezTo>
                    <a:pt x="80" y="20"/>
                    <a:pt x="55" y="22"/>
                    <a:pt x="41" y="37"/>
                  </a:cubicBezTo>
                  <a:cubicBezTo>
                    <a:pt x="27" y="51"/>
                    <a:pt x="25" y="74"/>
                    <a:pt x="25" y="86"/>
                  </a:cubicBezTo>
                  <a:cubicBezTo>
                    <a:pt x="35" y="86"/>
                    <a:pt x="60" y="84"/>
                    <a:pt x="74" y="70"/>
                  </a:cubicBezTo>
                  <a:cubicBezTo>
                    <a:pt x="87" y="57"/>
                    <a:pt x="90" y="34"/>
                    <a:pt x="9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8"/>
            <p:cNvSpPr>
              <a:spLocks noEditPoints="1"/>
            </p:cNvSpPr>
            <p:nvPr/>
          </p:nvSpPr>
          <p:spPr bwMode="auto">
            <a:xfrm>
              <a:off x="4819" y="1746"/>
              <a:ext cx="84" cy="77"/>
            </a:xfrm>
            <a:custGeom>
              <a:avLst/>
              <a:gdLst>
                <a:gd name="T0" fmla="*/ 27 w 141"/>
                <a:gd name="T1" fmla="*/ 130 h 130"/>
                <a:gd name="T2" fmla="*/ 27 w 141"/>
                <a:gd name="T3" fmla="*/ 130 h 130"/>
                <a:gd name="T4" fmla="*/ 15 w 141"/>
                <a:gd name="T5" fmla="*/ 129 h 130"/>
                <a:gd name="T6" fmla="*/ 6 w 141"/>
                <a:gd name="T7" fmla="*/ 120 h 130"/>
                <a:gd name="T8" fmla="*/ 33 w 141"/>
                <a:gd name="T9" fmla="*/ 27 h 130"/>
                <a:gd name="T10" fmla="*/ 114 w 141"/>
                <a:gd name="T11" fmla="*/ 0 h 130"/>
                <a:gd name="T12" fmla="*/ 126 w 141"/>
                <a:gd name="T13" fmla="*/ 0 h 130"/>
                <a:gd name="T14" fmla="*/ 135 w 141"/>
                <a:gd name="T15" fmla="*/ 9 h 130"/>
                <a:gd name="T16" fmla="*/ 108 w 141"/>
                <a:gd name="T17" fmla="*/ 102 h 130"/>
                <a:gd name="T18" fmla="*/ 27 w 141"/>
                <a:gd name="T19" fmla="*/ 130 h 130"/>
                <a:gd name="T20" fmla="*/ 25 w 141"/>
                <a:gd name="T21" fmla="*/ 110 h 130"/>
                <a:gd name="T22" fmla="*/ 94 w 141"/>
                <a:gd name="T23" fmla="*/ 88 h 130"/>
                <a:gd name="T24" fmla="*/ 115 w 141"/>
                <a:gd name="T25" fmla="*/ 20 h 130"/>
                <a:gd name="T26" fmla="*/ 47 w 141"/>
                <a:gd name="T27" fmla="*/ 41 h 130"/>
                <a:gd name="T28" fmla="*/ 25 w 141"/>
                <a:gd name="T29" fmla="*/ 11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30">
                  <a:moveTo>
                    <a:pt x="27" y="130"/>
                  </a:moveTo>
                  <a:cubicBezTo>
                    <a:pt x="27" y="130"/>
                    <a:pt x="27" y="130"/>
                    <a:pt x="27" y="130"/>
                  </a:cubicBezTo>
                  <a:cubicBezTo>
                    <a:pt x="20" y="130"/>
                    <a:pt x="15" y="129"/>
                    <a:pt x="15" y="129"/>
                  </a:cubicBezTo>
                  <a:cubicBezTo>
                    <a:pt x="10" y="129"/>
                    <a:pt x="6" y="125"/>
                    <a:pt x="6" y="120"/>
                  </a:cubicBezTo>
                  <a:cubicBezTo>
                    <a:pt x="6" y="118"/>
                    <a:pt x="0" y="60"/>
                    <a:pt x="33" y="27"/>
                  </a:cubicBezTo>
                  <a:cubicBezTo>
                    <a:pt x="57" y="3"/>
                    <a:pt x="94" y="0"/>
                    <a:pt x="114" y="0"/>
                  </a:cubicBezTo>
                  <a:cubicBezTo>
                    <a:pt x="121" y="0"/>
                    <a:pt x="126" y="0"/>
                    <a:pt x="126" y="0"/>
                  </a:cubicBezTo>
                  <a:cubicBezTo>
                    <a:pt x="131" y="1"/>
                    <a:pt x="134" y="4"/>
                    <a:pt x="135" y="9"/>
                  </a:cubicBezTo>
                  <a:cubicBezTo>
                    <a:pt x="135" y="11"/>
                    <a:pt x="141" y="69"/>
                    <a:pt x="108" y="102"/>
                  </a:cubicBezTo>
                  <a:cubicBezTo>
                    <a:pt x="84" y="126"/>
                    <a:pt x="47" y="130"/>
                    <a:pt x="27" y="130"/>
                  </a:cubicBezTo>
                  <a:close/>
                  <a:moveTo>
                    <a:pt x="25" y="110"/>
                  </a:moveTo>
                  <a:cubicBezTo>
                    <a:pt x="42" y="110"/>
                    <a:pt x="74" y="107"/>
                    <a:pt x="94" y="88"/>
                  </a:cubicBezTo>
                  <a:cubicBezTo>
                    <a:pt x="113" y="68"/>
                    <a:pt x="116" y="35"/>
                    <a:pt x="115" y="20"/>
                  </a:cubicBezTo>
                  <a:cubicBezTo>
                    <a:pt x="99" y="19"/>
                    <a:pt x="67" y="22"/>
                    <a:pt x="47" y="41"/>
                  </a:cubicBezTo>
                  <a:cubicBezTo>
                    <a:pt x="27" y="61"/>
                    <a:pt x="25" y="94"/>
                    <a:pt x="2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9"/>
            <p:cNvSpPr>
              <a:spLocks noEditPoints="1"/>
            </p:cNvSpPr>
            <p:nvPr/>
          </p:nvSpPr>
          <p:spPr bwMode="auto">
            <a:xfrm>
              <a:off x="4818" y="1801"/>
              <a:ext cx="98" cy="90"/>
            </a:xfrm>
            <a:custGeom>
              <a:avLst/>
              <a:gdLst>
                <a:gd name="T0" fmla="*/ 30 w 165"/>
                <a:gd name="T1" fmla="*/ 153 h 153"/>
                <a:gd name="T2" fmla="*/ 30 w 165"/>
                <a:gd name="T3" fmla="*/ 153 h 153"/>
                <a:gd name="T4" fmla="*/ 16 w 165"/>
                <a:gd name="T5" fmla="*/ 152 h 153"/>
                <a:gd name="T6" fmla="*/ 7 w 165"/>
                <a:gd name="T7" fmla="*/ 143 h 153"/>
                <a:gd name="T8" fmla="*/ 39 w 165"/>
                <a:gd name="T9" fmla="*/ 33 h 153"/>
                <a:gd name="T10" fmla="*/ 135 w 165"/>
                <a:gd name="T11" fmla="*/ 0 h 153"/>
                <a:gd name="T12" fmla="*/ 149 w 165"/>
                <a:gd name="T13" fmla="*/ 1 h 153"/>
                <a:gd name="T14" fmla="*/ 158 w 165"/>
                <a:gd name="T15" fmla="*/ 10 h 153"/>
                <a:gd name="T16" fmla="*/ 126 w 165"/>
                <a:gd name="T17" fmla="*/ 120 h 153"/>
                <a:gd name="T18" fmla="*/ 30 w 165"/>
                <a:gd name="T19" fmla="*/ 153 h 153"/>
                <a:gd name="T20" fmla="*/ 26 w 165"/>
                <a:gd name="T21" fmla="*/ 133 h 153"/>
                <a:gd name="T22" fmla="*/ 30 w 165"/>
                <a:gd name="T23" fmla="*/ 133 h 153"/>
                <a:gd name="T24" fmla="*/ 112 w 165"/>
                <a:gd name="T25" fmla="*/ 106 h 153"/>
                <a:gd name="T26" fmla="*/ 139 w 165"/>
                <a:gd name="T27" fmla="*/ 20 h 153"/>
                <a:gd name="T28" fmla="*/ 135 w 165"/>
                <a:gd name="T29" fmla="*/ 20 h 153"/>
                <a:gd name="T30" fmla="*/ 53 w 165"/>
                <a:gd name="T31" fmla="*/ 47 h 153"/>
                <a:gd name="T32" fmla="*/ 26 w 165"/>
                <a:gd name="T33" fmla="*/ 13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53">
                  <a:moveTo>
                    <a:pt x="30" y="153"/>
                  </a:moveTo>
                  <a:cubicBezTo>
                    <a:pt x="30" y="153"/>
                    <a:pt x="30" y="153"/>
                    <a:pt x="30" y="153"/>
                  </a:cubicBezTo>
                  <a:cubicBezTo>
                    <a:pt x="22" y="153"/>
                    <a:pt x="16" y="152"/>
                    <a:pt x="16" y="152"/>
                  </a:cubicBezTo>
                  <a:cubicBezTo>
                    <a:pt x="11" y="152"/>
                    <a:pt x="7" y="148"/>
                    <a:pt x="7" y="143"/>
                  </a:cubicBezTo>
                  <a:cubicBezTo>
                    <a:pt x="7" y="141"/>
                    <a:pt x="0" y="72"/>
                    <a:pt x="39" y="33"/>
                  </a:cubicBezTo>
                  <a:cubicBezTo>
                    <a:pt x="67" y="5"/>
                    <a:pt x="111" y="0"/>
                    <a:pt x="135" y="0"/>
                  </a:cubicBezTo>
                  <a:cubicBezTo>
                    <a:pt x="144" y="0"/>
                    <a:pt x="149" y="1"/>
                    <a:pt x="149" y="1"/>
                  </a:cubicBezTo>
                  <a:cubicBezTo>
                    <a:pt x="154" y="1"/>
                    <a:pt x="158" y="5"/>
                    <a:pt x="158" y="10"/>
                  </a:cubicBezTo>
                  <a:cubicBezTo>
                    <a:pt x="159" y="13"/>
                    <a:pt x="165" y="81"/>
                    <a:pt x="126" y="120"/>
                  </a:cubicBezTo>
                  <a:cubicBezTo>
                    <a:pt x="98" y="149"/>
                    <a:pt x="54" y="153"/>
                    <a:pt x="30" y="153"/>
                  </a:cubicBezTo>
                  <a:close/>
                  <a:moveTo>
                    <a:pt x="26" y="133"/>
                  </a:moveTo>
                  <a:cubicBezTo>
                    <a:pt x="28" y="133"/>
                    <a:pt x="29" y="133"/>
                    <a:pt x="30" y="133"/>
                  </a:cubicBezTo>
                  <a:cubicBezTo>
                    <a:pt x="51" y="133"/>
                    <a:pt x="89" y="129"/>
                    <a:pt x="112" y="106"/>
                  </a:cubicBezTo>
                  <a:cubicBezTo>
                    <a:pt x="137" y="81"/>
                    <a:pt x="139" y="38"/>
                    <a:pt x="139" y="20"/>
                  </a:cubicBezTo>
                  <a:cubicBezTo>
                    <a:pt x="138" y="20"/>
                    <a:pt x="136" y="20"/>
                    <a:pt x="135" y="20"/>
                  </a:cubicBezTo>
                  <a:cubicBezTo>
                    <a:pt x="114" y="20"/>
                    <a:pt x="77" y="24"/>
                    <a:pt x="53" y="47"/>
                  </a:cubicBezTo>
                  <a:cubicBezTo>
                    <a:pt x="28" y="73"/>
                    <a:pt x="26" y="115"/>
                    <a:pt x="2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50"/>
            <p:cNvSpPr>
              <a:spLocks noEditPoints="1"/>
            </p:cNvSpPr>
            <p:nvPr/>
          </p:nvSpPr>
          <p:spPr bwMode="auto">
            <a:xfrm>
              <a:off x="4782" y="1665"/>
              <a:ext cx="54" cy="50"/>
            </a:xfrm>
            <a:custGeom>
              <a:avLst/>
              <a:gdLst>
                <a:gd name="T0" fmla="*/ 71 w 92"/>
                <a:gd name="T1" fmla="*/ 85 h 85"/>
                <a:gd name="T2" fmla="*/ 21 w 92"/>
                <a:gd name="T3" fmla="*/ 67 h 85"/>
                <a:gd name="T4" fmla="*/ 4 w 92"/>
                <a:gd name="T5" fmla="*/ 9 h 85"/>
                <a:gd name="T6" fmla="*/ 13 w 92"/>
                <a:gd name="T7" fmla="*/ 0 h 85"/>
                <a:gd name="T8" fmla="*/ 20 w 92"/>
                <a:gd name="T9" fmla="*/ 0 h 85"/>
                <a:gd name="T10" fmla="*/ 71 w 92"/>
                <a:gd name="T11" fmla="*/ 17 h 85"/>
                <a:gd name="T12" fmla="*/ 88 w 92"/>
                <a:gd name="T13" fmla="*/ 75 h 85"/>
                <a:gd name="T14" fmla="*/ 79 w 92"/>
                <a:gd name="T15" fmla="*/ 84 h 85"/>
                <a:gd name="T16" fmla="*/ 71 w 92"/>
                <a:gd name="T17" fmla="*/ 85 h 85"/>
                <a:gd name="T18" fmla="*/ 24 w 92"/>
                <a:gd name="T19" fmla="*/ 20 h 85"/>
                <a:gd name="T20" fmla="*/ 35 w 92"/>
                <a:gd name="T21" fmla="*/ 53 h 85"/>
                <a:gd name="T22" fmla="*/ 68 w 92"/>
                <a:gd name="T23" fmla="*/ 64 h 85"/>
                <a:gd name="T24" fmla="*/ 57 w 92"/>
                <a:gd name="T25" fmla="*/ 31 h 85"/>
                <a:gd name="T26" fmla="*/ 24 w 92"/>
                <a:gd name="T27"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85">
                  <a:moveTo>
                    <a:pt x="71" y="85"/>
                  </a:moveTo>
                  <a:cubicBezTo>
                    <a:pt x="59" y="85"/>
                    <a:pt x="36" y="82"/>
                    <a:pt x="21" y="67"/>
                  </a:cubicBezTo>
                  <a:cubicBezTo>
                    <a:pt x="0" y="46"/>
                    <a:pt x="4" y="10"/>
                    <a:pt x="4" y="9"/>
                  </a:cubicBezTo>
                  <a:cubicBezTo>
                    <a:pt x="4" y="4"/>
                    <a:pt x="8" y="0"/>
                    <a:pt x="13" y="0"/>
                  </a:cubicBezTo>
                  <a:cubicBezTo>
                    <a:pt x="13" y="0"/>
                    <a:pt x="16" y="0"/>
                    <a:pt x="20" y="0"/>
                  </a:cubicBezTo>
                  <a:cubicBezTo>
                    <a:pt x="33" y="0"/>
                    <a:pt x="56" y="2"/>
                    <a:pt x="71" y="17"/>
                  </a:cubicBezTo>
                  <a:cubicBezTo>
                    <a:pt x="92" y="38"/>
                    <a:pt x="88" y="74"/>
                    <a:pt x="88" y="75"/>
                  </a:cubicBezTo>
                  <a:cubicBezTo>
                    <a:pt x="87" y="80"/>
                    <a:pt x="84" y="84"/>
                    <a:pt x="79" y="84"/>
                  </a:cubicBezTo>
                  <a:cubicBezTo>
                    <a:pt x="79" y="84"/>
                    <a:pt x="76" y="85"/>
                    <a:pt x="71" y="85"/>
                  </a:cubicBezTo>
                  <a:close/>
                  <a:moveTo>
                    <a:pt x="24" y="20"/>
                  </a:moveTo>
                  <a:cubicBezTo>
                    <a:pt x="24" y="29"/>
                    <a:pt x="26" y="44"/>
                    <a:pt x="35" y="53"/>
                  </a:cubicBezTo>
                  <a:cubicBezTo>
                    <a:pt x="44" y="62"/>
                    <a:pt x="60" y="64"/>
                    <a:pt x="68" y="64"/>
                  </a:cubicBezTo>
                  <a:cubicBezTo>
                    <a:pt x="68" y="55"/>
                    <a:pt x="66" y="40"/>
                    <a:pt x="57" y="31"/>
                  </a:cubicBezTo>
                  <a:cubicBezTo>
                    <a:pt x="47" y="22"/>
                    <a:pt x="32" y="20"/>
                    <a:pt x="2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51"/>
            <p:cNvSpPr>
              <a:spLocks noEditPoints="1"/>
            </p:cNvSpPr>
            <p:nvPr/>
          </p:nvSpPr>
          <p:spPr bwMode="auto">
            <a:xfrm>
              <a:off x="4769" y="1701"/>
              <a:ext cx="68" cy="62"/>
            </a:xfrm>
            <a:custGeom>
              <a:avLst/>
              <a:gdLst>
                <a:gd name="T0" fmla="*/ 91 w 115"/>
                <a:gd name="T1" fmla="*/ 106 h 106"/>
                <a:gd name="T2" fmla="*/ 27 w 115"/>
                <a:gd name="T3" fmla="*/ 84 h 106"/>
                <a:gd name="T4" fmla="*/ 5 w 115"/>
                <a:gd name="T5" fmla="*/ 10 h 106"/>
                <a:gd name="T6" fmla="*/ 14 w 115"/>
                <a:gd name="T7" fmla="*/ 1 h 106"/>
                <a:gd name="T8" fmla="*/ 24 w 115"/>
                <a:gd name="T9" fmla="*/ 0 h 106"/>
                <a:gd name="T10" fmla="*/ 88 w 115"/>
                <a:gd name="T11" fmla="*/ 23 h 106"/>
                <a:gd name="T12" fmla="*/ 110 w 115"/>
                <a:gd name="T13" fmla="*/ 97 h 106"/>
                <a:gd name="T14" fmla="*/ 101 w 115"/>
                <a:gd name="T15" fmla="*/ 106 h 106"/>
                <a:gd name="T16" fmla="*/ 91 w 115"/>
                <a:gd name="T17" fmla="*/ 106 h 106"/>
                <a:gd name="T18" fmla="*/ 24 w 115"/>
                <a:gd name="T19" fmla="*/ 20 h 106"/>
                <a:gd name="T20" fmla="*/ 41 w 115"/>
                <a:gd name="T21" fmla="*/ 70 h 106"/>
                <a:gd name="T22" fmla="*/ 90 w 115"/>
                <a:gd name="T23" fmla="*/ 86 h 106"/>
                <a:gd name="T24" fmla="*/ 74 w 115"/>
                <a:gd name="T25" fmla="*/ 37 h 106"/>
                <a:gd name="T26" fmla="*/ 24 w 115"/>
                <a:gd name="T27" fmla="*/ 2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06">
                  <a:moveTo>
                    <a:pt x="91" y="106"/>
                  </a:moveTo>
                  <a:cubicBezTo>
                    <a:pt x="75" y="106"/>
                    <a:pt x="46" y="103"/>
                    <a:pt x="27" y="84"/>
                  </a:cubicBezTo>
                  <a:cubicBezTo>
                    <a:pt x="0" y="57"/>
                    <a:pt x="5" y="12"/>
                    <a:pt x="5" y="10"/>
                  </a:cubicBezTo>
                  <a:cubicBezTo>
                    <a:pt x="5" y="5"/>
                    <a:pt x="9" y="1"/>
                    <a:pt x="14" y="1"/>
                  </a:cubicBezTo>
                  <a:cubicBezTo>
                    <a:pt x="14" y="1"/>
                    <a:pt x="18" y="0"/>
                    <a:pt x="24" y="0"/>
                  </a:cubicBezTo>
                  <a:cubicBezTo>
                    <a:pt x="39" y="0"/>
                    <a:pt x="69" y="3"/>
                    <a:pt x="88" y="23"/>
                  </a:cubicBezTo>
                  <a:cubicBezTo>
                    <a:pt x="115" y="49"/>
                    <a:pt x="110" y="95"/>
                    <a:pt x="110" y="97"/>
                  </a:cubicBezTo>
                  <a:cubicBezTo>
                    <a:pt x="109" y="102"/>
                    <a:pt x="106" y="105"/>
                    <a:pt x="101" y="106"/>
                  </a:cubicBezTo>
                  <a:cubicBezTo>
                    <a:pt x="101" y="106"/>
                    <a:pt x="97" y="106"/>
                    <a:pt x="91" y="106"/>
                  </a:cubicBezTo>
                  <a:close/>
                  <a:moveTo>
                    <a:pt x="24" y="20"/>
                  </a:moveTo>
                  <a:cubicBezTo>
                    <a:pt x="25" y="33"/>
                    <a:pt x="27" y="56"/>
                    <a:pt x="41" y="70"/>
                  </a:cubicBezTo>
                  <a:cubicBezTo>
                    <a:pt x="55" y="84"/>
                    <a:pt x="80" y="86"/>
                    <a:pt x="90" y="86"/>
                  </a:cubicBezTo>
                  <a:cubicBezTo>
                    <a:pt x="90" y="74"/>
                    <a:pt x="88" y="51"/>
                    <a:pt x="74" y="37"/>
                  </a:cubicBezTo>
                  <a:cubicBezTo>
                    <a:pt x="60" y="22"/>
                    <a:pt x="35" y="20"/>
                    <a:pt x="2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2"/>
            <p:cNvSpPr>
              <a:spLocks noEditPoints="1"/>
            </p:cNvSpPr>
            <p:nvPr/>
          </p:nvSpPr>
          <p:spPr bwMode="auto">
            <a:xfrm>
              <a:off x="4754" y="1746"/>
              <a:ext cx="83" cy="77"/>
            </a:xfrm>
            <a:custGeom>
              <a:avLst/>
              <a:gdLst>
                <a:gd name="T0" fmla="*/ 114 w 141"/>
                <a:gd name="T1" fmla="*/ 130 h 130"/>
                <a:gd name="T2" fmla="*/ 33 w 141"/>
                <a:gd name="T3" fmla="*/ 102 h 130"/>
                <a:gd name="T4" fmla="*/ 6 w 141"/>
                <a:gd name="T5" fmla="*/ 9 h 130"/>
                <a:gd name="T6" fmla="*/ 15 w 141"/>
                <a:gd name="T7" fmla="*/ 0 h 130"/>
                <a:gd name="T8" fmla="*/ 27 w 141"/>
                <a:gd name="T9" fmla="*/ 0 h 130"/>
                <a:gd name="T10" fmla="*/ 108 w 141"/>
                <a:gd name="T11" fmla="*/ 27 h 130"/>
                <a:gd name="T12" fmla="*/ 135 w 141"/>
                <a:gd name="T13" fmla="*/ 120 h 130"/>
                <a:gd name="T14" fmla="*/ 126 w 141"/>
                <a:gd name="T15" fmla="*/ 129 h 130"/>
                <a:gd name="T16" fmla="*/ 114 w 141"/>
                <a:gd name="T17" fmla="*/ 130 h 130"/>
                <a:gd name="T18" fmla="*/ 25 w 141"/>
                <a:gd name="T19" fmla="*/ 20 h 130"/>
                <a:gd name="T20" fmla="*/ 47 w 141"/>
                <a:gd name="T21" fmla="*/ 88 h 130"/>
                <a:gd name="T22" fmla="*/ 115 w 141"/>
                <a:gd name="T23" fmla="*/ 110 h 130"/>
                <a:gd name="T24" fmla="*/ 94 w 141"/>
                <a:gd name="T25" fmla="*/ 41 h 130"/>
                <a:gd name="T26" fmla="*/ 25 w 141"/>
                <a:gd name="T27" fmla="*/ 2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130">
                  <a:moveTo>
                    <a:pt x="114" y="130"/>
                  </a:moveTo>
                  <a:cubicBezTo>
                    <a:pt x="94" y="130"/>
                    <a:pt x="57" y="126"/>
                    <a:pt x="33" y="102"/>
                  </a:cubicBezTo>
                  <a:cubicBezTo>
                    <a:pt x="0" y="69"/>
                    <a:pt x="6" y="11"/>
                    <a:pt x="6" y="9"/>
                  </a:cubicBezTo>
                  <a:cubicBezTo>
                    <a:pt x="6" y="4"/>
                    <a:pt x="10" y="1"/>
                    <a:pt x="15" y="0"/>
                  </a:cubicBezTo>
                  <a:cubicBezTo>
                    <a:pt x="15" y="0"/>
                    <a:pt x="20" y="0"/>
                    <a:pt x="27" y="0"/>
                  </a:cubicBezTo>
                  <a:cubicBezTo>
                    <a:pt x="47" y="0"/>
                    <a:pt x="84" y="3"/>
                    <a:pt x="108" y="27"/>
                  </a:cubicBezTo>
                  <a:cubicBezTo>
                    <a:pt x="141" y="60"/>
                    <a:pt x="135" y="118"/>
                    <a:pt x="135" y="120"/>
                  </a:cubicBezTo>
                  <a:cubicBezTo>
                    <a:pt x="134" y="125"/>
                    <a:pt x="131" y="129"/>
                    <a:pt x="126" y="129"/>
                  </a:cubicBezTo>
                  <a:cubicBezTo>
                    <a:pt x="126" y="129"/>
                    <a:pt x="121" y="130"/>
                    <a:pt x="114" y="130"/>
                  </a:cubicBezTo>
                  <a:close/>
                  <a:moveTo>
                    <a:pt x="25" y="20"/>
                  </a:moveTo>
                  <a:cubicBezTo>
                    <a:pt x="25" y="35"/>
                    <a:pt x="27" y="68"/>
                    <a:pt x="47" y="88"/>
                  </a:cubicBezTo>
                  <a:cubicBezTo>
                    <a:pt x="67" y="107"/>
                    <a:pt x="99" y="110"/>
                    <a:pt x="115" y="110"/>
                  </a:cubicBezTo>
                  <a:cubicBezTo>
                    <a:pt x="116" y="94"/>
                    <a:pt x="113" y="61"/>
                    <a:pt x="94" y="41"/>
                  </a:cubicBezTo>
                  <a:cubicBezTo>
                    <a:pt x="74" y="22"/>
                    <a:pt x="42" y="19"/>
                    <a:pt x="2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3"/>
            <p:cNvSpPr>
              <a:spLocks noEditPoints="1"/>
            </p:cNvSpPr>
            <p:nvPr/>
          </p:nvSpPr>
          <p:spPr bwMode="auto">
            <a:xfrm>
              <a:off x="4740" y="1801"/>
              <a:ext cx="98" cy="90"/>
            </a:xfrm>
            <a:custGeom>
              <a:avLst/>
              <a:gdLst>
                <a:gd name="T0" fmla="*/ 136 w 166"/>
                <a:gd name="T1" fmla="*/ 153 h 153"/>
                <a:gd name="T2" fmla="*/ 40 w 166"/>
                <a:gd name="T3" fmla="*/ 120 h 153"/>
                <a:gd name="T4" fmla="*/ 8 w 166"/>
                <a:gd name="T5" fmla="*/ 10 h 153"/>
                <a:gd name="T6" fmla="*/ 16 w 166"/>
                <a:gd name="T7" fmla="*/ 1 h 153"/>
                <a:gd name="T8" fmla="*/ 31 w 166"/>
                <a:gd name="T9" fmla="*/ 0 h 153"/>
                <a:gd name="T10" fmla="*/ 127 w 166"/>
                <a:gd name="T11" fmla="*/ 33 h 153"/>
                <a:gd name="T12" fmla="*/ 159 w 166"/>
                <a:gd name="T13" fmla="*/ 143 h 153"/>
                <a:gd name="T14" fmla="*/ 150 w 166"/>
                <a:gd name="T15" fmla="*/ 152 h 153"/>
                <a:gd name="T16" fmla="*/ 136 w 166"/>
                <a:gd name="T17" fmla="*/ 153 h 153"/>
                <a:gd name="T18" fmla="*/ 27 w 166"/>
                <a:gd name="T19" fmla="*/ 20 h 153"/>
                <a:gd name="T20" fmla="*/ 54 w 166"/>
                <a:gd name="T21" fmla="*/ 106 h 153"/>
                <a:gd name="T22" fmla="*/ 136 w 166"/>
                <a:gd name="T23" fmla="*/ 133 h 153"/>
                <a:gd name="T24" fmla="*/ 140 w 166"/>
                <a:gd name="T25" fmla="*/ 133 h 153"/>
                <a:gd name="T26" fmla="*/ 113 w 166"/>
                <a:gd name="T27" fmla="*/ 47 h 153"/>
                <a:gd name="T28" fmla="*/ 31 w 166"/>
                <a:gd name="T29" fmla="*/ 20 h 153"/>
                <a:gd name="T30" fmla="*/ 27 w 166"/>
                <a:gd name="T31" fmla="*/ 2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153">
                  <a:moveTo>
                    <a:pt x="136" y="153"/>
                  </a:moveTo>
                  <a:cubicBezTo>
                    <a:pt x="112" y="153"/>
                    <a:pt x="68" y="149"/>
                    <a:pt x="40" y="120"/>
                  </a:cubicBezTo>
                  <a:cubicBezTo>
                    <a:pt x="0" y="81"/>
                    <a:pt x="7" y="13"/>
                    <a:pt x="8" y="10"/>
                  </a:cubicBezTo>
                  <a:cubicBezTo>
                    <a:pt x="8" y="5"/>
                    <a:pt x="12" y="1"/>
                    <a:pt x="16" y="1"/>
                  </a:cubicBezTo>
                  <a:cubicBezTo>
                    <a:pt x="17" y="1"/>
                    <a:pt x="22" y="0"/>
                    <a:pt x="31" y="0"/>
                  </a:cubicBezTo>
                  <a:cubicBezTo>
                    <a:pt x="55" y="0"/>
                    <a:pt x="98" y="5"/>
                    <a:pt x="127" y="33"/>
                  </a:cubicBezTo>
                  <a:cubicBezTo>
                    <a:pt x="166" y="72"/>
                    <a:pt x="159" y="141"/>
                    <a:pt x="159" y="143"/>
                  </a:cubicBezTo>
                  <a:cubicBezTo>
                    <a:pt x="158" y="148"/>
                    <a:pt x="155" y="152"/>
                    <a:pt x="150" y="152"/>
                  </a:cubicBezTo>
                  <a:cubicBezTo>
                    <a:pt x="150" y="152"/>
                    <a:pt x="144" y="153"/>
                    <a:pt x="136" y="153"/>
                  </a:cubicBezTo>
                  <a:close/>
                  <a:moveTo>
                    <a:pt x="27" y="20"/>
                  </a:moveTo>
                  <a:cubicBezTo>
                    <a:pt x="27" y="38"/>
                    <a:pt x="29" y="81"/>
                    <a:pt x="54" y="106"/>
                  </a:cubicBezTo>
                  <a:cubicBezTo>
                    <a:pt x="77" y="129"/>
                    <a:pt x="115" y="133"/>
                    <a:pt x="136" y="133"/>
                  </a:cubicBezTo>
                  <a:cubicBezTo>
                    <a:pt x="137" y="133"/>
                    <a:pt x="138" y="133"/>
                    <a:pt x="140" y="133"/>
                  </a:cubicBezTo>
                  <a:cubicBezTo>
                    <a:pt x="140" y="115"/>
                    <a:pt x="138" y="72"/>
                    <a:pt x="113" y="47"/>
                  </a:cubicBezTo>
                  <a:cubicBezTo>
                    <a:pt x="89" y="24"/>
                    <a:pt x="51" y="20"/>
                    <a:pt x="31" y="20"/>
                  </a:cubicBezTo>
                  <a:cubicBezTo>
                    <a:pt x="30" y="20"/>
                    <a:pt x="28" y="20"/>
                    <a:pt x="2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4"/>
            <p:cNvSpPr>
              <a:spLocks/>
            </p:cNvSpPr>
            <p:nvPr/>
          </p:nvSpPr>
          <p:spPr bwMode="auto">
            <a:xfrm>
              <a:off x="4823" y="1680"/>
              <a:ext cx="11" cy="284"/>
            </a:xfrm>
            <a:custGeom>
              <a:avLst/>
              <a:gdLst>
                <a:gd name="T0" fmla="*/ 10 w 20"/>
                <a:gd name="T1" fmla="*/ 484 h 484"/>
                <a:gd name="T2" fmla="*/ 0 w 20"/>
                <a:gd name="T3" fmla="*/ 474 h 484"/>
                <a:gd name="T4" fmla="*/ 0 w 20"/>
                <a:gd name="T5" fmla="*/ 10 h 484"/>
                <a:gd name="T6" fmla="*/ 10 w 20"/>
                <a:gd name="T7" fmla="*/ 0 h 484"/>
                <a:gd name="T8" fmla="*/ 20 w 20"/>
                <a:gd name="T9" fmla="*/ 10 h 484"/>
                <a:gd name="T10" fmla="*/ 20 w 20"/>
                <a:gd name="T11" fmla="*/ 474 h 484"/>
                <a:gd name="T12" fmla="*/ 10 w 20"/>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20" h="484">
                  <a:moveTo>
                    <a:pt x="10" y="484"/>
                  </a:moveTo>
                  <a:cubicBezTo>
                    <a:pt x="4" y="484"/>
                    <a:pt x="0" y="480"/>
                    <a:pt x="0" y="474"/>
                  </a:cubicBezTo>
                  <a:cubicBezTo>
                    <a:pt x="0" y="10"/>
                    <a:pt x="0" y="10"/>
                    <a:pt x="0" y="10"/>
                  </a:cubicBezTo>
                  <a:cubicBezTo>
                    <a:pt x="0" y="5"/>
                    <a:pt x="4" y="0"/>
                    <a:pt x="10" y="0"/>
                  </a:cubicBezTo>
                  <a:cubicBezTo>
                    <a:pt x="15" y="0"/>
                    <a:pt x="20" y="5"/>
                    <a:pt x="20" y="10"/>
                  </a:cubicBezTo>
                  <a:cubicBezTo>
                    <a:pt x="20" y="474"/>
                    <a:pt x="20" y="474"/>
                    <a:pt x="20" y="474"/>
                  </a:cubicBezTo>
                  <a:cubicBezTo>
                    <a:pt x="20" y="480"/>
                    <a:pt x="15" y="484"/>
                    <a:pt x="10" y="4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34"/>
          <p:cNvGrpSpPr>
            <a:grpSpLocks noChangeAspect="1"/>
          </p:cNvGrpSpPr>
          <p:nvPr/>
        </p:nvGrpSpPr>
        <p:grpSpPr bwMode="auto">
          <a:xfrm>
            <a:off x="4755367" y="4683547"/>
            <a:ext cx="606695" cy="1054004"/>
            <a:chOff x="5979" y="2840"/>
            <a:chExt cx="236" cy="410"/>
          </a:xfrm>
          <a:solidFill>
            <a:schemeClr val="tx1"/>
          </a:solidFill>
        </p:grpSpPr>
        <p:sp>
          <p:nvSpPr>
            <p:cNvPr id="37" name="Freeform 335"/>
            <p:cNvSpPr>
              <a:spLocks/>
            </p:cNvSpPr>
            <p:nvPr/>
          </p:nvSpPr>
          <p:spPr bwMode="auto">
            <a:xfrm>
              <a:off x="6053" y="2907"/>
              <a:ext cx="91" cy="343"/>
            </a:xfrm>
            <a:custGeom>
              <a:avLst/>
              <a:gdLst>
                <a:gd name="T0" fmla="*/ 86 w 150"/>
                <a:gd name="T1" fmla="*/ 571 h 571"/>
                <a:gd name="T2" fmla="*/ 81 w 150"/>
                <a:gd name="T3" fmla="*/ 569 h 571"/>
                <a:gd name="T4" fmla="*/ 77 w 150"/>
                <a:gd name="T5" fmla="*/ 556 h 571"/>
                <a:gd name="T6" fmla="*/ 6 w 150"/>
                <a:gd name="T7" fmla="*/ 19 h 571"/>
                <a:gd name="T8" fmla="*/ 4 w 150"/>
                <a:gd name="T9" fmla="*/ 5 h 571"/>
                <a:gd name="T10" fmla="*/ 17 w 150"/>
                <a:gd name="T11" fmla="*/ 3 h 571"/>
                <a:gd name="T12" fmla="*/ 143 w 150"/>
                <a:gd name="T13" fmla="*/ 276 h 571"/>
                <a:gd name="T14" fmla="*/ 95 w 150"/>
                <a:gd name="T15" fmla="*/ 565 h 571"/>
                <a:gd name="T16" fmla="*/ 86 w 150"/>
                <a:gd name="T17" fmla="*/ 57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1">
                  <a:moveTo>
                    <a:pt x="86" y="571"/>
                  </a:moveTo>
                  <a:cubicBezTo>
                    <a:pt x="84" y="571"/>
                    <a:pt x="83" y="570"/>
                    <a:pt x="81" y="569"/>
                  </a:cubicBezTo>
                  <a:cubicBezTo>
                    <a:pt x="76" y="567"/>
                    <a:pt x="74" y="561"/>
                    <a:pt x="77" y="556"/>
                  </a:cubicBezTo>
                  <a:cubicBezTo>
                    <a:pt x="149" y="417"/>
                    <a:pt x="150" y="123"/>
                    <a:pt x="6" y="19"/>
                  </a:cubicBezTo>
                  <a:cubicBezTo>
                    <a:pt x="1" y="16"/>
                    <a:pt x="0" y="9"/>
                    <a:pt x="4" y="5"/>
                  </a:cubicBezTo>
                  <a:cubicBezTo>
                    <a:pt x="7" y="1"/>
                    <a:pt x="13" y="0"/>
                    <a:pt x="17" y="3"/>
                  </a:cubicBezTo>
                  <a:cubicBezTo>
                    <a:pt x="89" y="54"/>
                    <a:pt x="133" y="151"/>
                    <a:pt x="143" y="276"/>
                  </a:cubicBezTo>
                  <a:cubicBezTo>
                    <a:pt x="150" y="380"/>
                    <a:pt x="132" y="493"/>
                    <a:pt x="95" y="565"/>
                  </a:cubicBezTo>
                  <a:cubicBezTo>
                    <a:pt x="93" y="569"/>
                    <a:pt x="90" y="571"/>
                    <a:pt x="86" y="5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36"/>
            <p:cNvSpPr>
              <a:spLocks noEditPoints="1"/>
            </p:cNvSpPr>
            <p:nvPr/>
          </p:nvSpPr>
          <p:spPr bwMode="auto">
            <a:xfrm>
              <a:off x="5979" y="2885"/>
              <a:ext cx="88" cy="57"/>
            </a:xfrm>
            <a:custGeom>
              <a:avLst/>
              <a:gdLst>
                <a:gd name="T0" fmla="*/ 60 w 146"/>
                <a:gd name="T1" fmla="*/ 95 h 95"/>
                <a:gd name="T2" fmla="*/ 60 w 146"/>
                <a:gd name="T3" fmla="*/ 95 h 95"/>
                <a:gd name="T4" fmla="*/ 0 w 146"/>
                <a:gd name="T5" fmla="*/ 48 h 95"/>
                <a:gd name="T6" fmla="*/ 60 w 146"/>
                <a:gd name="T7" fmla="*/ 0 h 95"/>
                <a:gd name="T8" fmla="*/ 142 w 146"/>
                <a:gd name="T9" fmla="*/ 40 h 95"/>
                <a:gd name="T10" fmla="*/ 146 w 146"/>
                <a:gd name="T11" fmla="*/ 48 h 95"/>
                <a:gd name="T12" fmla="*/ 142 w 146"/>
                <a:gd name="T13" fmla="*/ 56 h 95"/>
                <a:gd name="T14" fmla="*/ 60 w 146"/>
                <a:gd name="T15" fmla="*/ 95 h 95"/>
                <a:gd name="T16" fmla="*/ 60 w 146"/>
                <a:gd name="T17" fmla="*/ 20 h 95"/>
                <a:gd name="T18" fmla="*/ 20 w 146"/>
                <a:gd name="T19" fmla="*/ 48 h 95"/>
                <a:gd name="T20" fmla="*/ 60 w 146"/>
                <a:gd name="T21" fmla="*/ 75 h 95"/>
                <a:gd name="T22" fmla="*/ 60 w 146"/>
                <a:gd name="T23" fmla="*/ 85 h 95"/>
                <a:gd name="T24" fmla="*/ 60 w 146"/>
                <a:gd name="T25" fmla="*/ 75 h 95"/>
                <a:gd name="T26" fmla="*/ 119 w 146"/>
                <a:gd name="T27" fmla="*/ 48 h 95"/>
                <a:gd name="T28" fmla="*/ 60 w 146"/>
                <a:gd name="T29" fmla="*/ 2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95">
                  <a:moveTo>
                    <a:pt x="60" y="95"/>
                  </a:moveTo>
                  <a:cubicBezTo>
                    <a:pt x="60" y="95"/>
                    <a:pt x="60" y="95"/>
                    <a:pt x="60" y="95"/>
                  </a:cubicBezTo>
                  <a:cubicBezTo>
                    <a:pt x="27" y="95"/>
                    <a:pt x="0" y="74"/>
                    <a:pt x="0" y="48"/>
                  </a:cubicBezTo>
                  <a:cubicBezTo>
                    <a:pt x="0" y="22"/>
                    <a:pt x="27" y="0"/>
                    <a:pt x="60" y="0"/>
                  </a:cubicBezTo>
                  <a:cubicBezTo>
                    <a:pt x="90" y="0"/>
                    <a:pt x="137" y="36"/>
                    <a:pt x="142" y="40"/>
                  </a:cubicBezTo>
                  <a:cubicBezTo>
                    <a:pt x="144" y="42"/>
                    <a:pt x="146" y="45"/>
                    <a:pt x="146" y="48"/>
                  </a:cubicBezTo>
                  <a:cubicBezTo>
                    <a:pt x="146" y="51"/>
                    <a:pt x="144" y="54"/>
                    <a:pt x="142" y="56"/>
                  </a:cubicBezTo>
                  <a:cubicBezTo>
                    <a:pt x="137" y="60"/>
                    <a:pt x="90" y="95"/>
                    <a:pt x="60" y="95"/>
                  </a:cubicBezTo>
                  <a:close/>
                  <a:moveTo>
                    <a:pt x="60" y="20"/>
                  </a:moveTo>
                  <a:cubicBezTo>
                    <a:pt x="38" y="20"/>
                    <a:pt x="20" y="33"/>
                    <a:pt x="20" y="48"/>
                  </a:cubicBezTo>
                  <a:cubicBezTo>
                    <a:pt x="20" y="63"/>
                    <a:pt x="38" y="75"/>
                    <a:pt x="60" y="75"/>
                  </a:cubicBezTo>
                  <a:cubicBezTo>
                    <a:pt x="60" y="85"/>
                    <a:pt x="60" y="85"/>
                    <a:pt x="60" y="85"/>
                  </a:cubicBezTo>
                  <a:cubicBezTo>
                    <a:pt x="60" y="75"/>
                    <a:pt x="60" y="75"/>
                    <a:pt x="60" y="75"/>
                  </a:cubicBezTo>
                  <a:cubicBezTo>
                    <a:pt x="74" y="75"/>
                    <a:pt x="100" y="61"/>
                    <a:pt x="119" y="48"/>
                  </a:cubicBezTo>
                  <a:cubicBezTo>
                    <a:pt x="102" y="36"/>
                    <a:pt x="76" y="20"/>
                    <a:pt x="6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37"/>
            <p:cNvSpPr>
              <a:spLocks noEditPoints="1"/>
            </p:cNvSpPr>
            <p:nvPr/>
          </p:nvSpPr>
          <p:spPr bwMode="auto">
            <a:xfrm>
              <a:off x="6052" y="2840"/>
              <a:ext cx="65" cy="78"/>
            </a:xfrm>
            <a:custGeom>
              <a:avLst/>
              <a:gdLst>
                <a:gd name="T0" fmla="*/ 15 w 109"/>
                <a:gd name="T1" fmla="*/ 130 h 130"/>
                <a:gd name="T2" fmla="*/ 9 w 109"/>
                <a:gd name="T3" fmla="*/ 128 h 130"/>
                <a:gd name="T4" fmla="*/ 5 w 109"/>
                <a:gd name="T5" fmla="*/ 120 h 130"/>
                <a:gd name="T6" fmla="*/ 17 w 109"/>
                <a:gd name="T7" fmla="*/ 30 h 130"/>
                <a:gd name="T8" fmla="*/ 67 w 109"/>
                <a:gd name="T9" fmla="*/ 0 h 130"/>
                <a:gd name="T10" fmla="*/ 89 w 109"/>
                <a:gd name="T11" fmla="*/ 6 h 130"/>
                <a:gd name="T12" fmla="*/ 108 w 109"/>
                <a:gd name="T13" fmla="*/ 41 h 130"/>
                <a:gd name="T14" fmla="*/ 96 w 109"/>
                <a:gd name="T15" fmla="*/ 82 h 130"/>
                <a:gd name="T16" fmla="*/ 18 w 109"/>
                <a:gd name="T17" fmla="*/ 129 h 130"/>
                <a:gd name="T18" fmla="*/ 15 w 109"/>
                <a:gd name="T19" fmla="*/ 130 h 130"/>
                <a:gd name="T20" fmla="*/ 67 w 109"/>
                <a:gd name="T21" fmla="*/ 20 h 130"/>
                <a:gd name="T22" fmla="*/ 33 w 109"/>
                <a:gd name="T23" fmla="*/ 41 h 130"/>
                <a:gd name="T24" fmla="*/ 24 w 109"/>
                <a:gd name="T25" fmla="*/ 105 h 130"/>
                <a:gd name="T26" fmla="*/ 80 w 109"/>
                <a:gd name="T27" fmla="*/ 72 h 130"/>
                <a:gd name="T28" fmla="*/ 88 w 109"/>
                <a:gd name="T29" fmla="*/ 42 h 130"/>
                <a:gd name="T30" fmla="*/ 78 w 109"/>
                <a:gd name="T31" fmla="*/ 23 h 130"/>
                <a:gd name="T32" fmla="*/ 67 w 109"/>
                <a:gd name="T33" fmla="*/ 2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130">
                  <a:moveTo>
                    <a:pt x="15" y="130"/>
                  </a:moveTo>
                  <a:cubicBezTo>
                    <a:pt x="13" y="130"/>
                    <a:pt x="11" y="129"/>
                    <a:pt x="9" y="128"/>
                  </a:cubicBezTo>
                  <a:cubicBezTo>
                    <a:pt x="7" y="126"/>
                    <a:pt x="5" y="123"/>
                    <a:pt x="5" y="120"/>
                  </a:cubicBezTo>
                  <a:cubicBezTo>
                    <a:pt x="4" y="114"/>
                    <a:pt x="0" y="55"/>
                    <a:pt x="17" y="30"/>
                  </a:cubicBezTo>
                  <a:cubicBezTo>
                    <a:pt x="29" y="12"/>
                    <a:pt x="48" y="0"/>
                    <a:pt x="67" y="0"/>
                  </a:cubicBezTo>
                  <a:cubicBezTo>
                    <a:pt x="75" y="0"/>
                    <a:pt x="83" y="2"/>
                    <a:pt x="89" y="6"/>
                  </a:cubicBezTo>
                  <a:cubicBezTo>
                    <a:pt x="100" y="14"/>
                    <a:pt x="107" y="26"/>
                    <a:pt x="108" y="41"/>
                  </a:cubicBezTo>
                  <a:cubicBezTo>
                    <a:pt x="109" y="55"/>
                    <a:pt x="105" y="70"/>
                    <a:pt x="96" y="82"/>
                  </a:cubicBezTo>
                  <a:cubicBezTo>
                    <a:pt x="80" y="108"/>
                    <a:pt x="24" y="127"/>
                    <a:pt x="18" y="129"/>
                  </a:cubicBezTo>
                  <a:cubicBezTo>
                    <a:pt x="17" y="129"/>
                    <a:pt x="16" y="130"/>
                    <a:pt x="15" y="130"/>
                  </a:cubicBezTo>
                  <a:close/>
                  <a:moveTo>
                    <a:pt x="67" y="20"/>
                  </a:moveTo>
                  <a:cubicBezTo>
                    <a:pt x="55" y="20"/>
                    <a:pt x="42" y="28"/>
                    <a:pt x="33" y="41"/>
                  </a:cubicBezTo>
                  <a:cubicBezTo>
                    <a:pt x="26" y="53"/>
                    <a:pt x="24" y="83"/>
                    <a:pt x="24" y="105"/>
                  </a:cubicBezTo>
                  <a:cubicBezTo>
                    <a:pt x="43" y="98"/>
                    <a:pt x="71" y="85"/>
                    <a:pt x="80" y="72"/>
                  </a:cubicBezTo>
                  <a:cubicBezTo>
                    <a:pt x="86" y="62"/>
                    <a:pt x="89" y="52"/>
                    <a:pt x="88" y="42"/>
                  </a:cubicBezTo>
                  <a:cubicBezTo>
                    <a:pt x="87" y="34"/>
                    <a:pt x="84" y="27"/>
                    <a:pt x="78" y="23"/>
                  </a:cubicBezTo>
                  <a:cubicBezTo>
                    <a:pt x="75" y="21"/>
                    <a:pt x="71" y="20"/>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38"/>
            <p:cNvSpPr>
              <a:spLocks noEditPoints="1"/>
            </p:cNvSpPr>
            <p:nvPr/>
          </p:nvSpPr>
          <p:spPr bwMode="auto">
            <a:xfrm>
              <a:off x="6091" y="2884"/>
              <a:ext cx="72" cy="72"/>
            </a:xfrm>
            <a:custGeom>
              <a:avLst/>
              <a:gdLst>
                <a:gd name="T0" fmla="*/ 10 w 120"/>
                <a:gd name="T1" fmla="*/ 121 h 121"/>
                <a:gd name="T2" fmla="*/ 3 w 120"/>
                <a:gd name="T3" fmla="*/ 118 h 121"/>
                <a:gd name="T4" fmla="*/ 0 w 120"/>
                <a:gd name="T5" fmla="*/ 110 h 121"/>
                <a:gd name="T6" fmla="*/ 25 w 120"/>
                <a:gd name="T7" fmla="*/ 23 h 121"/>
                <a:gd name="T8" fmla="*/ 72 w 120"/>
                <a:gd name="T9" fmla="*/ 0 h 121"/>
                <a:gd name="T10" fmla="*/ 100 w 120"/>
                <a:gd name="T11" fmla="*/ 10 h 121"/>
                <a:gd name="T12" fmla="*/ 96 w 120"/>
                <a:gd name="T13" fmla="*/ 86 h 121"/>
                <a:gd name="T14" fmla="*/ 12 w 120"/>
                <a:gd name="T15" fmla="*/ 121 h 121"/>
                <a:gd name="T16" fmla="*/ 10 w 120"/>
                <a:gd name="T17" fmla="*/ 121 h 121"/>
                <a:gd name="T18" fmla="*/ 72 w 120"/>
                <a:gd name="T19" fmla="*/ 20 h 121"/>
                <a:gd name="T20" fmla="*/ 40 w 120"/>
                <a:gd name="T21" fmla="*/ 36 h 121"/>
                <a:gd name="T22" fmla="*/ 21 w 120"/>
                <a:gd name="T23" fmla="*/ 98 h 121"/>
                <a:gd name="T24" fmla="*/ 81 w 120"/>
                <a:gd name="T25" fmla="*/ 73 h 121"/>
                <a:gd name="T26" fmla="*/ 87 w 120"/>
                <a:gd name="T27" fmla="*/ 25 h 121"/>
                <a:gd name="T28" fmla="*/ 72 w 120"/>
                <a:gd name="T29" fmla="*/ 2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10" y="121"/>
                  </a:moveTo>
                  <a:cubicBezTo>
                    <a:pt x="8" y="121"/>
                    <a:pt x="5" y="120"/>
                    <a:pt x="3" y="118"/>
                  </a:cubicBezTo>
                  <a:cubicBezTo>
                    <a:pt x="1" y="116"/>
                    <a:pt x="0" y="113"/>
                    <a:pt x="0" y="110"/>
                  </a:cubicBezTo>
                  <a:cubicBezTo>
                    <a:pt x="1" y="103"/>
                    <a:pt x="5" y="45"/>
                    <a:pt x="25" y="23"/>
                  </a:cubicBezTo>
                  <a:cubicBezTo>
                    <a:pt x="38" y="8"/>
                    <a:pt x="56" y="0"/>
                    <a:pt x="72" y="0"/>
                  </a:cubicBezTo>
                  <a:cubicBezTo>
                    <a:pt x="83" y="0"/>
                    <a:pt x="93" y="3"/>
                    <a:pt x="100" y="10"/>
                  </a:cubicBezTo>
                  <a:cubicBezTo>
                    <a:pt x="120" y="27"/>
                    <a:pt x="118" y="62"/>
                    <a:pt x="96" y="86"/>
                  </a:cubicBezTo>
                  <a:cubicBezTo>
                    <a:pt x="76" y="109"/>
                    <a:pt x="18" y="119"/>
                    <a:pt x="12" y="121"/>
                  </a:cubicBezTo>
                  <a:cubicBezTo>
                    <a:pt x="11" y="121"/>
                    <a:pt x="11" y="121"/>
                    <a:pt x="10" y="121"/>
                  </a:cubicBezTo>
                  <a:close/>
                  <a:moveTo>
                    <a:pt x="72" y="20"/>
                  </a:moveTo>
                  <a:cubicBezTo>
                    <a:pt x="61" y="20"/>
                    <a:pt x="49" y="26"/>
                    <a:pt x="40" y="36"/>
                  </a:cubicBezTo>
                  <a:cubicBezTo>
                    <a:pt x="30" y="48"/>
                    <a:pt x="24" y="78"/>
                    <a:pt x="21" y="98"/>
                  </a:cubicBezTo>
                  <a:cubicBezTo>
                    <a:pt x="41" y="93"/>
                    <a:pt x="71" y="84"/>
                    <a:pt x="81" y="73"/>
                  </a:cubicBezTo>
                  <a:cubicBezTo>
                    <a:pt x="95" y="57"/>
                    <a:pt x="98" y="35"/>
                    <a:pt x="87" y="25"/>
                  </a:cubicBezTo>
                  <a:cubicBezTo>
                    <a:pt x="82" y="21"/>
                    <a:pt x="76" y="20"/>
                    <a:pt x="7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39"/>
            <p:cNvSpPr>
              <a:spLocks noEditPoints="1"/>
            </p:cNvSpPr>
            <p:nvPr/>
          </p:nvSpPr>
          <p:spPr bwMode="auto">
            <a:xfrm>
              <a:off x="6114" y="2955"/>
              <a:ext cx="83" cy="61"/>
            </a:xfrm>
            <a:custGeom>
              <a:avLst/>
              <a:gdLst>
                <a:gd name="T0" fmla="*/ 40 w 139"/>
                <a:gd name="T1" fmla="*/ 103 h 103"/>
                <a:gd name="T2" fmla="*/ 40 w 139"/>
                <a:gd name="T3" fmla="*/ 103 h 103"/>
                <a:gd name="T4" fmla="*/ 10 w 139"/>
                <a:gd name="T5" fmla="*/ 101 h 103"/>
                <a:gd name="T6" fmla="*/ 2 w 139"/>
                <a:gd name="T7" fmla="*/ 97 h 103"/>
                <a:gd name="T8" fmla="*/ 1 w 139"/>
                <a:gd name="T9" fmla="*/ 88 h 103"/>
                <a:gd name="T10" fmla="*/ 49 w 139"/>
                <a:gd name="T11" fmla="*/ 11 h 103"/>
                <a:gd name="T12" fmla="*/ 86 w 139"/>
                <a:gd name="T13" fmla="*/ 0 h 103"/>
                <a:gd name="T14" fmla="*/ 125 w 139"/>
                <a:gd name="T15" fmla="*/ 19 h 103"/>
                <a:gd name="T16" fmla="*/ 100 w 139"/>
                <a:gd name="T17" fmla="*/ 91 h 103"/>
                <a:gd name="T18" fmla="*/ 40 w 139"/>
                <a:gd name="T19" fmla="*/ 103 h 103"/>
                <a:gd name="T20" fmla="*/ 25 w 139"/>
                <a:gd name="T21" fmla="*/ 82 h 103"/>
                <a:gd name="T22" fmla="*/ 40 w 139"/>
                <a:gd name="T23" fmla="*/ 83 h 103"/>
                <a:gd name="T24" fmla="*/ 89 w 139"/>
                <a:gd name="T25" fmla="*/ 74 h 103"/>
                <a:gd name="T26" fmla="*/ 108 w 139"/>
                <a:gd name="T27" fmla="*/ 30 h 103"/>
                <a:gd name="T28" fmla="*/ 86 w 139"/>
                <a:gd name="T29" fmla="*/ 20 h 103"/>
                <a:gd name="T30" fmla="*/ 60 w 139"/>
                <a:gd name="T31" fmla="*/ 28 h 103"/>
                <a:gd name="T32" fmla="*/ 25 w 139"/>
                <a:gd name="T33" fmla="*/ 8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 h="103">
                  <a:moveTo>
                    <a:pt x="40" y="103"/>
                  </a:moveTo>
                  <a:cubicBezTo>
                    <a:pt x="40" y="103"/>
                    <a:pt x="40" y="103"/>
                    <a:pt x="40" y="103"/>
                  </a:cubicBezTo>
                  <a:cubicBezTo>
                    <a:pt x="23" y="103"/>
                    <a:pt x="10" y="101"/>
                    <a:pt x="10" y="101"/>
                  </a:cubicBezTo>
                  <a:cubicBezTo>
                    <a:pt x="7" y="101"/>
                    <a:pt x="4" y="99"/>
                    <a:pt x="2" y="97"/>
                  </a:cubicBezTo>
                  <a:cubicBezTo>
                    <a:pt x="0" y="94"/>
                    <a:pt x="0" y="91"/>
                    <a:pt x="1" y="88"/>
                  </a:cubicBezTo>
                  <a:cubicBezTo>
                    <a:pt x="3" y="82"/>
                    <a:pt x="24" y="27"/>
                    <a:pt x="49" y="11"/>
                  </a:cubicBezTo>
                  <a:cubicBezTo>
                    <a:pt x="61" y="4"/>
                    <a:pt x="74" y="0"/>
                    <a:pt x="86" y="0"/>
                  </a:cubicBezTo>
                  <a:cubicBezTo>
                    <a:pt x="103" y="0"/>
                    <a:pt x="117" y="7"/>
                    <a:pt x="125" y="19"/>
                  </a:cubicBezTo>
                  <a:cubicBezTo>
                    <a:pt x="139" y="41"/>
                    <a:pt x="128" y="74"/>
                    <a:pt x="100" y="91"/>
                  </a:cubicBezTo>
                  <a:cubicBezTo>
                    <a:pt x="88" y="99"/>
                    <a:pt x="68" y="103"/>
                    <a:pt x="40" y="103"/>
                  </a:cubicBezTo>
                  <a:close/>
                  <a:moveTo>
                    <a:pt x="25" y="82"/>
                  </a:moveTo>
                  <a:cubicBezTo>
                    <a:pt x="29" y="82"/>
                    <a:pt x="34" y="83"/>
                    <a:pt x="40" y="83"/>
                  </a:cubicBezTo>
                  <a:cubicBezTo>
                    <a:pt x="63" y="83"/>
                    <a:pt x="81" y="80"/>
                    <a:pt x="89" y="74"/>
                  </a:cubicBezTo>
                  <a:cubicBezTo>
                    <a:pt x="108" y="63"/>
                    <a:pt x="116" y="43"/>
                    <a:pt x="108" y="30"/>
                  </a:cubicBezTo>
                  <a:cubicBezTo>
                    <a:pt x="104" y="23"/>
                    <a:pt x="96" y="20"/>
                    <a:pt x="86" y="20"/>
                  </a:cubicBezTo>
                  <a:cubicBezTo>
                    <a:pt x="78" y="20"/>
                    <a:pt x="68" y="22"/>
                    <a:pt x="60" y="28"/>
                  </a:cubicBezTo>
                  <a:cubicBezTo>
                    <a:pt x="48" y="35"/>
                    <a:pt x="34" y="61"/>
                    <a:pt x="2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40"/>
            <p:cNvSpPr>
              <a:spLocks noEditPoints="1"/>
            </p:cNvSpPr>
            <p:nvPr/>
          </p:nvSpPr>
          <p:spPr bwMode="auto">
            <a:xfrm>
              <a:off x="6126" y="3031"/>
              <a:ext cx="89" cy="57"/>
            </a:xfrm>
            <a:custGeom>
              <a:avLst/>
              <a:gdLst>
                <a:gd name="T0" fmla="*/ 82 w 148"/>
                <a:gd name="T1" fmla="*/ 96 h 96"/>
                <a:gd name="T2" fmla="*/ 82 w 148"/>
                <a:gd name="T3" fmla="*/ 96 h 96"/>
                <a:gd name="T4" fmla="*/ 6 w 148"/>
                <a:gd name="T5" fmla="*/ 75 h 96"/>
                <a:gd name="T6" fmla="*/ 1 w 148"/>
                <a:gd name="T7" fmla="*/ 69 h 96"/>
                <a:gd name="T8" fmla="*/ 3 w 148"/>
                <a:gd name="T9" fmla="*/ 60 h 96"/>
                <a:gd name="T10" fmla="*/ 72 w 148"/>
                <a:gd name="T11" fmla="*/ 2 h 96"/>
                <a:gd name="T12" fmla="*/ 90 w 148"/>
                <a:gd name="T13" fmla="*/ 0 h 96"/>
                <a:gd name="T14" fmla="*/ 142 w 148"/>
                <a:gd name="T15" fmla="*/ 34 h 96"/>
                <a:gd name="T16" fmla="*/ 95 w 148"/>
                <a:gd name="T17" fmla="*/ 94 h 96"/>
                <a:gd name="T18" fmla="*/ 82 w 148"/>
                <a:gd name="T19" fmla="*/ 96 h 96"/>
                <a:gd name="T20" fmla="*/ 27 w 148"/>
                <a:gd name="T21" fmla="*/ 62 h 96"/>
                <a:gd name="T22" fmla="*/ 82 w 148"/>
                <a:gd name="T23" fmla="*/ 76 h 96"/>
                <a:gd name="T24" fmla="*/ 82 w 148"/>
                <a:gd name="T25" fmla="*/ 76 h 96"/>
                <a:gd name="T26" fmla="*/ 90 w 148"/>
                <a:gd name="T27" fmla="*/ 75 h 96"/>
                <a:gd name="T28" fmla="*/ 122 w 148"/>
                <a:gd name="T29" fmla="*/ 39 h 96"/>
                <a:gd name="T30" fmla="*/ 90 w 148"/>
                <a:gd name="T31" fmla="*/ 20 h 96"/>
                <a:gd name="T32" fmla="*/ 77 w 148"/>
                <a:gd name="T33" fmla="*/ 21 h 96"/>
                <a:gd name="T34" fmla="*/ 27 w 148"/>
                <a:gd name="T35"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96">
                  <a:moveTo>
                    <a:pt x="82" y="96"/>
                  </a:moveTo>
                  <a:cubicBezTo>
                    <a:pt x="82" y="96"/>
                    <a:pt x="82" y="96"/>
                    <a:pt x="82" y="96"/>
                  </a:cubicBezTo>
                  <a:cubicBezTo>
                    <a:pt x="52" y="96"/>
                    <a:pt x="8" y="76"/>
                    <a:pt x="6" y="75"/>
                  </a:cubicBezTo>
                  <a:cubicBezTo>
                    <a:pt x="4" y="74"/>
                    <a:pt x="1" y="72"/>
                    <a:pt x="1" y="69"/>
                  </a:cubicBezTo>
                  <a:cubicBezTo>
                    <a:pt x="0" y="66"/>
                    <a:pt x="1" y="62"/>
                    <a:pt x="3" y="60"/>
                  </a:cubicBezTo>
                  <a:cubicBezTo>
                    <a:pt x="7" y="55"/>
                    <a:pt x="43" y="9"/>
                    <a:pt x="72" y="2"/>
                  </a:cubicBezTo>
                  <a:cubicBezTo>
                    <a:pt x="78" y="0"/>
                    <a:pt x="84" y="0"/>
                    <a:pt x="90" y="0"/>
                  </a:cubicBezTo>
                  <a:cubicBezTo>
                    <a:pt x="116" y="0"/>
                    <a:pt x="137" y="13"/>
                    <a:pt x="142" y="34"/>
                  </a:cubicBezTo>
                  <a:cubicBezTo>
                    <a:pt x="148" y="59"/>
                    <a:pt x="127" y="86"/>
                    <a:pt x="95" y="94"/>
                  </a:cubicBezTo>
                  <a:cubicBezTo>
                    <a:pt x="92" y="95"/>
                    <a:pt x="87" y="96"/>
                    <a:pt x="82" y="96"/>
                  </a:cubicBezTo>
                  <a:close/>
                  <a:moveTo>
                    <a:pt x="27" y="62"/>
                  </a:moveTo>
                  <a:cubicBezTo>
                    <a:pt x="41" y="68"/>
                    <a:pt x="65" y="76"/>
                    <a:pt x="82" y="76"/>
                  </a:cubicBezTo>
                  <a:cubicBezTo>
                    <a:pt x="82" y="76"/>
                    <a:pt x="82" y="76"/>
                    <a:pt x="82" y="76"/>
                  </a:cubicBezTo>
                  <a:cubicBezTo>
                    <a:pt x="86" y="76"/>
                    <a:pt x="88" y="75"/>
                    <a:pt x="90" y="75"/>
                  </a:cubicBezTo>
                  <a:cubicBezTo>
                    <a:pt x="111" y="70"/>
                    <a:pt x="126" y="53"/>
                    <a:pt x="122" y="39"/>
                  </a:cubicBezTo>
                  <a:cubicBezTo>
                    <a:pt x="120" y="27"/>
                    <a:pt x="106" y="20"/>
                    <a:pt x="90" y="20"/>
                  </a:cubicBezTo>
                  <a:cubicBezTo>
                    <a:pt x="86" y="20"/>
                    <a:pt x="82" y="20"/>
                    <a:pt x="77" y="21"/>
                  </a:cubicBezTo>
                  <a:cubicBezTo>
                    <a:pt x="63" y="25"/>
                    <a:pt x="42" y="45"/>
                    <a:pt x="27"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41"/>
            <p:cNvSpPr>
              <a:spLocks noEditPoints="1"/>
            </p:cNvSpPr>
            <p:nvPr/>
          </p:nvSpPr>
          <p:spPr bwMode="auto">
            <a:xfrm>
              <a:off x="6017" y="2939"/>
              <a:ext cx="86" cy="57"/>
            </a:xfrm>
            <a:custGeom>
              <a:avLst/>
              <a:gdLst>
                <a:gd name="T0" fmla="*/ 54 w 144"/>
                <a:gd name="T1" fmla="*/ 96 h 96"/>
                <a:gd name="T2" fmla="*/ 53 w 144"/>
                <a:gd name="T3" fmla="*/ 96 h 96"/>
                <a:gd name="T4" fmla="*/ 3 w 144"/>
                <a:gd name="T5" fmla="*/ 64 h 96"/>
                <a:gd name="T6" fmla="*/ 12 w 144"/>
                <a:gd name="T7" fmla="*/ 25 h 96"/>
                <a:gd name="T8" fmla="*/ 48 w 144"/>
                <a:gd name="T9" fmla="*/ 2 h 96"/>
                <a:gd name="T10" fmla="*/ 63 w 144"/>
                <a:gd name="T11" fmla="*/ 0 h 96"/>
                <a:gd name="T12" fmla="*/ 137 w 144"/>
                <a:gd name="T13" fmla="*/ 17 h 96"/>
                <a:gd name="T14" fmla="*/ 143 w 144"/>
                <a:gd name="T15" fmla="*/ 24 h 96"/>
                <a:gd name="T16" fmla="*/ 142 w 144"/>
                <a:gd name="T17" fmla="*/ 32 h 96"/>
                <a:gd name="T18" fmla="*/ 74 w 144"/>
                <a:gd name="T19" fmla="*/ 93 h 96"/>
                <a:gd name="T20" fmla="*/ 54 w 144"/>
                <a:gd name="T21" fmla="*/ 96 h 96"/>
                <a:gd name="T22" fmla="*/ 63 w 144"/>
                <a:gd name="T23" fmla="*/ 20 h 96"/>
                <a:gd name="T24" fmla="*/ 53 w 144"/>
                <a:gd name="T25" fmla="*/ 21 h 96"/>
                <a:gd name="T26" fmla="*/ 28 w 144"/>
                <a:gd name="T27" fmla="*/ 37 h 96"/>
                <a:gd name="T28" fmla="*/ 23 w 144"/>
                <a:gd name="T29" fmla="*/ 58 h 96"/>
                <a:gd name="T30" fmla="*/ 53 w 144"/>
                <a:gd name="T31" fmla="*/ 76 h 96"/>
                <a:gd name="T32" fmla="*/ 54 w 144"/>
                <a:gd name="T33" fmla="*/ 76 h 96"/>
                <a:gd name="T34" fmla="*/ 68 w 144"/>
                <a:gd name="T35" fmla="*/ 74 h 96"/>
                <a:gd name="T36" fmla="*/ 117 w 144"/>
                <a:gd name="T37" fmla="*/ 31 h 96"/>
                <a:gd name="T38" fmla="*/ 63 w 144"/>
                <a:gd name="T39"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96">
                  <a:moveTo>
                    <a:pt x="54" y="96"/>
                  </a:moveTo>
                  <a:cubicBezTo>
                    <a:pt x="54" y="96"/>
                    <a:pt x="54" y="96"/>
                    <a:pt x="53" y="96"/>
                  </a:cubicBezTo>
                  <a:cubicBezTo>
                    <a:pt x="29" y="96"/>
                    <a:pt x="9" y="83"/>
                    <a:pt x="3" y="64"/>
                  </a:cubicBezTo>
                  <a:cubicBezTo>
                    <a:pt x="0" y="51"/>
                    <a:pt x="3" y="37"/>
                    <a:pt x="12" y="25"/>
                  </a:cubicBezTo>
                  <a:cubicBezTo>
                    <a:pt x="20" y="14"/>
                    <a:pt x="33" y="6"/>
                    <a:pt x="48" y="2"/>
                  </a:cubicBezTo>
                  <a:cubicBezTo>
                    <a:pt x="52" y="0"/>
                    <a:pt x="57" y="0"/>
                    <a:pt x="63" y="0"/>
                  </a:cubicBezTo>
                  <a:cubicBezTo>
                    <a:pt x="93" y="0"/>
                    <a:pt x="135" y="16"/>
                    <a:pt x="137" y="17"/>
                  </a:cubicBezTo>
                  <a:cubicBezTo>
                    <a:pt x="140" y="18"/>
                    <a:pt x="142" y="21"/>
                    <a:pt x="143" y="24"/>
                  </a:cubicBezTo>
                  <a:cubicBezTo>
                    <a:pt x="144" y="27"/>
                    <a:pt x="143" y="30"/>
                    <a:pt x="142" y="32"/>
                  </a:cubicBezTo>
                  <a:cubicBezTo>
                    <a:pt x="138" y="38"/>
                    <a:pt x="103" y="85"/>
                    <a:pt x="74" y="93"/>
                  </a:cubicBezTo>
                  <a:cubicBezTo>
                    <a:pt x="67" y="95"/>
                    <a:pt x="60" y="96"/>
                    <a:pt x="54" y="96"/>
                  </a:cubicBezTo>
                  <a:close/>
                  <a:moveTo>
                    <a:pt x="63" y="20"/>
                  </a:moveTo>
                  <a:cubicBezTo>
                    <a:pt x="59" y="20"/>
                    <a:pt x="56" y="20"/>
                    <a:pt x="53" y="21"/>
                  </a:cubicBezTo>
                  <a:cubicBezTo>
                    <a:pt x="43" y="24"/>
                    <a:pt x="33" y="30"/>
                    <a:pt x="28" y="37"/>
                  </a:cubicBezTo>
                  <a:cubicBezTo>
                    <a:pt x="22" y="44"/>
                    <a:pt x="21" y="52"/>
                    <a:pt x="23" y="58"/>
                  </a:cubicBezTo>
                  <a:cubicBezTo>
                    <a:pt x="26" y="69"/>
                    <a:pt x="38" y="76"/>
                    <a:pt x="53" y="76"/>
                  </a:cubicBezTo>
                  <a:cubicBezTo>
                    <a:pt x="54" y="76"/>
                    <a:pt x="54" y="76"/>
                    <a:pt x="54" y="76"/>
                  </a:cubicBezTo>
                  <a:cubicBezTo>
                    <a:pt x="58" y="76"/>
                    <a:pt x="63" y="75"/>
                    <a:pt x="68" y="74"/>
                  </a:cubicBezTo>
                  <a:cubicBezTo>
                    <a:pt x="82" y="70"/>
                    <a:pt x="103" y="49"/>
                    <a:pt x="117" y="31"/>
                  </a:cubicBezTo>
                  <a:cubicBezTo>
                    <a:pt x="103" y="26"/>
                    <a:pt x="80" y="20"/>
                    <a:pt x="6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42"/>
            <p:cNvSpPr>
              <a:spLocks noEditPoints="1"/>
            </p:cNvSpPr>
            <p:nvPr/>
          </p:nvSpPr>
          <p:spPr bwMode="auto">
            <a:xfrm>
              <a:off x="6041" y="2996"/>
              <a:ext cx="87" cy="58"/>
            </a:xfrm>
            <a:custGeom>
              <a:avLst/>
              <a:gdLst>
                <a:gd name="T0" fmla="*/ 54 w 144"/>
                <a:gd name="T1" fmla="*/ 96 h 96"/>
                <a:gd name="T2" fmla="*/ 54 w 144"/>
                <a:gd name="T3" fmla="*/ 96 h 96"/>
                <a:gd name="T4" fmla="*/ 4 w 144"/>
                <a:gd name="T5" fmla="*/ 64 h 96"/>
                <a:gd name="T6" fmla="*/ 12 w 144"/>
                <a:gd name="T7" fmla="*/ 25 h 96"/>
                <a:gd name="T8" fmla="*/ 48 w 144"/>
                <a:gd name="T9" fmla="*/ 2 h 96"/>
                <a:gd name="T10" fmla="*/ 64 w 144"/>
                <a:gd name="T11" fmla="*/ 0 h 96"/>
                <a:gd name="T12" fmla="*/ 138 w 144"/>
                <a:gd name="T13" fmla="*/ 17 h 96"/>
                <a:gd name="T14" fmla="*/ 144 w 144"/>
                <a:gd name="T15" fmla="*/ 24 h 96"/>
                <a:gd name="T16" fmla="*/ 142 w 144"/>
                <a:gd name="T17" fmla="*/ 32 h 96"/>
                <a:gd name="T18" fmla="*/ 74 w 144"/>
                <a:gd name="T19" fmla="*/ 93 h 96"/>
                <a:gd name="T20" fmla="*/ 54 w 144"/>
                <a:gd name="T21" fmla="*/ 96 h 96"/>
                <a:gd name="T22" fmla="*/ 64 w 144"/>
                <a:gd name="T23" fmla="*/ 20 h 96"/>
                <a:gd name="T24" fmla="*/ 54 w 144"/>
                <a:gd name="T25" fmla="*/ 21 h 96"/>
                <a:gd name="T26" fmla="*/ 28 w 144"/>
                <a:gd name="T27" fmla="*/ 38 h 96"/>
                <a:gd name="T28" fmla="*/ 23 w 144"/>
                <a:gd name="T29" fmla="*/ 58 h 96"/>
                <a:gd name="T30" fmla="*/ 54 w 144"/>
                <a:gd name="T31" fmla="*/ 76 h 96"/>
                <a:gd name="T32" fmla="*/ 54 w 144"/>
                <a:gd name="T33" fmla="*/ 76 h 96"/>
                <a:gd name="T34" fmla="*/ 69 w 144"/>
                <a:gd name="T35" fmla="*/ 74 h 96"/>
                <a:gd name="T36" fmla="*/ 118 w 144"/>
                <a:gd name="T37" fmla="*/ 31 h 96"/>
                <a:gd name="T38" fmla="*/ 64 w 144"/>
                <a:gd name="T39"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96">
                  <a:moveTo>
                    <a:pt x="54" y="96"/>
                  </a:moveTo>
                  <a:cubicBezTo>
                    <a:pt x="54" y="96"/>
                    <a:pt x="54" y="96"/>
                    <a:pt x="54" y="96"/>
                  </a:cubicBezTo>
                  <a:cubicBezTo>
                    <a:pt x="29" y="96"/>
                    <a:pt x="9" y="83"/>
                    <a:pt x="4" y="64"/>
                  </a:cubicBezTo>
                  <a:cubicBezTo>
                    <a:pt x="0" y="51"/>
                    <a:pt x="3" y="37"/>
                    <a:pt x="12" y="25"/>
                  </a:cubicBezTo>
                  <a:cubicBezTo>
                    <a:pt x="21" y="14"/>
                    <a:pt x="33" y="6"/>
                    <a:pt x="48" y="2"/>
                  </a:cubicBezTo>
                  <a:cubicBezTo>
                    <a:pt x="53" y="0"/>
                    <a:pt x="58" y="0"/>
                    <a:pt x="64" y="0"/>
                  </a:cubicBezTo>
                  <a:cubicBezTo>
                    <a:pt x="94" y="0"/>
                    <a:pt x="136" y="17"/>
                    <a:pt x="138" y="17"/>
                  </a:cubicBezTo>
                  <a:cubicBezTo>
                    <a:pt x="141" y="18"/>
                    <a:pt x="143" y="21"/>
                    <a:pt x="144" y="24"/>
                  </a:cubicBezTo>
                  <a:cubicBezTo>
                    <a:pt x="144" y="27"/>
                    <a:pt x="144" y="30"/>
                    <a:pt x="142" y="32"/>
                  </a:cubicBezTo>
                  <a:cubicBezTo>
                    <a:pt x="138" y="38"/>
                    <a:pt x="103" y="85"/>
                    <a:pt x="74" y="93"/>
                  </a:cubicBezTo>
                  <a:cubicBezTo>
                    <a:pt x="68" y="95"/>
                    <a:pt x="61" y="96"/>
                    <a:pt x="54" y="96"/>
                  </a:cubicBezTo>
                  <a:close/>
                  <a:moveTo>
                    <a:pt x="64" y="20"/>
                  </a:moveTo>
                  <a:cubicBezTo>
                    <a:pt x="60" y="20"/>
                    <a:pt x="56" y="20"/>
                    <a:pt x="54" y="21"/>
                  </a:cubicBezTo>
                  <a:cubicBezTo>
                    <a:pt x="43" y="24"/>
                    <a:pt x="34" y="30"/>
                    <a:pt x="28" y="38"/>
                  </a:cubicBezTo>
                  <a:cubicBezTo>
                    <a:pt x="23" y="44"/>
                    <a:pt x="21" y="52"/>
                    <a:pt x="23" y="58"/>
                  </a:cubicBezTo>
                  <a:cubicBezTo>
                    <a:pt x="26" y="69"/>
                    <a:pt x="39" y="76"/>
                    <a:pt x="54" y="76"/>
                  </a:cubicBezTo>
                  <a:cubicBezTo>
                    <a:pt x="54" y="76"/>
                    <a:pt x="54" y="76"/>
                    <a:pt x="54" y="76"/>
                  </a:cubicBezTo>
                  <a:cubicBezTo>
                    <a:pt x="59" y="76"/>
                    <a:pt x="64" y="75"/>
                    <a:pt x="69" y="74"/>
                  </a:cubicBezTo>
                  <a:cubicBezTo>
                    <a:pt x="84" y="70"/>
                    <a:pt x="105" y="47"/>
                    <a:pt x="118" y="31"/>
                  </a:cubicBezTo>
                  <a:cubicBezTo>
                    <a:pt x="104" y="27"/>
                    <a:pt x="81" y="20"/>
                    <a:pt x="6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43"/>
            <p:cNvSpPr>
              <a:spLocks noEditPoints="1"/>
            </p:cNvSpPr>
            <p:nvPr/>
          </p:nvSpPr>
          <p:spPr bwMode="auto">
            <a:xfrm>
              <a:off x="6051" y="3057"/>
              <a:ext cx="88" cy="58"/>
            </a:xfrm>
            <a:custGeom>
              <a:avLst/>
              <a:gdLst>
                <a:gd name="T0" fmla="*/ 56 w 146"/>
                <a:gd name="T1" fmla="*/ 97 h 97"/>
                <a:gd name="T2" fmla="*/ 56 w 146"/>
                <a:gd name="T3" fmla="*/ 97 h 97"/>
                <a:gd name="T4" fmla="*/ 9 w 146"/>
                <a:gd name="T5" fmla="*/ 70 h 97"/>
                <a:gd name="T6" fmla="*/ 48 w 146"/>
                <a:gd name="T7" fmla="*/ 4 h 97"/>
                <a:gd name="T8" fmla="*/ 72 w 146"/>
                <a:gd name="T9" fmla="*/ 0 h 97"/>
                <a:gd name="T10" fmla="*/ 138 w 146"/>
                <a:gd name="T11" fmla="*/ 11 h 97"/>
                <a:gd name="T12" fmla="*/ 145 w 146"/>
                <a:gd name="T13" fmla="*/ 17 h 97"/>
                <a:gd name="T14" fmla="*/ 144 w 146"/>
                <a:gd name="T15" fmla="*/ 26 h 97"/>
                <a:gd name="T16" fmla="*/ 82 w 146"/>
                <a:gd name="T17" fmla="*/ 92 h 97"/>
                <a:gd name="T18" fmla="*/ 56 w 146"/>
                <a:gd name="T19" fmla="*/ 97 h 97"/>
                <a:gd name="T20" fmla="*/ 72 w 146"/>
                <a:gd name="T21" fmla="*/ 20 h 97"/>
                <a:gd name="T22" fmla="*/ 55 w 146"/>
                <a:gd name="T23" fmla="*/ 22 h 97"/>
                <a:gd name="T24" fmla="*/ 28 w 146"/>
                <a:gd name="T25" fmla="*/ 62 h 97"/>
                <a:gd name="T26" fmla="*/ 56 w 146"/>
                <a:gd name="T27" fmla="*/ 77 h 97"/>
                <a:gd name="T28" fmla="*/ 75 w 146"/>
                <a:gd name="T29" fmla="*/ 74 h 97"/>
                <a:gd name="T30" fmla="*/ 120 w 146"/>
                <a:gd name="T31" fmla="*/ 27 h 97"/>
                <a:gd name="T32" fmla="*/ 72 w 146"/>
                <a:gd name="T33" fmla="*/ 2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97">
                  <a:moveTo>
                    <a:pt x="56" y="97"/>
                  </a:moveTo>
                  <a:cubicBezTo>
                    <a:pt x="56" y="97"/>
                    <a:pt x="56" y="97"/>
                    <a:pt x="56" y="97"/>
                  </a:cubicBezTo>
                  <a:cubicBezTo>
                    <a:pt x="34" y="97"/>
                    <a:pt x="16" y="87"/>
                    <a:pt x="9" y="70"/>
                  </a:cubicBezTo>
                  <a:cubicBezTo>
                    <a:pt x="0" y="45"/>
                    <a:pt x="17" y="16"/>
                    <a:pt x="48" y="4"/>
                  </a:cubicBezTo>
                  <a:cubicBezTo>
                    <a:pt x="54" y="1"/>
                    <a:pt x="62" y="0"/>
                    <a:pt x="72" y="0"/>
                  </a:cubicBezTo>
                  <a:cubicBezTo>
                    <a:pt x="101" y="0"/>
                    <a:pt x="137" y="11"/>
                    <a:pt x="138" y="11"/>
                  </a:cubicBezTo>
                  <a:cubicBezTo>
                    <a:pt x="141" y="12"/>
                    <a:pt x="144" y="14"/>
                    <a:pt x="145" y="17"/>
                  </a:cubicBezTo>
                  <a:cubicBezTo>
                    <a:pt x="146" y="20"/>
                    <a:pt x="146" y="23"/>
                    <a:pt x="144" y="26"/>
                  </a:cubicBezTo>
                  <a:cubicBezTo>
                    <a:pt x="141" y="31"/>
                    <a:pt x="110" y="81"/>
                    <a:pt x="82" y="92"/>
                  </a:cubicBezTo>
                  <a:cubicBezTo>
                    <a:pt x="74" y="96"/>
                    <a:pt x="65" y="97"/>
                    <a:pt x="56" y="97"/>
                  </a:cubicBezTo>
                  <a:close/>
                  <a:moveTo>
                    <a:pt x="72" y="20"/>
                  </a:moveTo>
                  <a:cubicBezTo>
                    <a:pt x="65" y="20"/>
                    <a:pt x="59" y="21"/>
                    <a:pt x="55" y="22"/>
                  </a:cubicBezTo>
                  <a:cubicBezTo>
                    <a:pt x="35" y="30"/>
                    <a:pt x="23" y="49"/>
                    <a:pt x="28" y="62"/>
                  </a:cubicBezTo>
                  <a:cubicBezTo>
                    <a:pt x="32" y="72"/>
                    <a:pt x="42" y="77"/>
                    <a:pt x="56" y="77"/>
                  </a:cubicBezTo>
                  <a:cubicBezTo>
                    <a:pt x="62" y="77"/>
                    <a:pt x="69" y="76"/>
                    <a:pt x="75" y="74"/>
                  </a:cubicBezTo>
                  <a:cubicBezTo>
                    <a:pt x="89" y="68"/>
                    <a:pt x="108" y="44"/>
                    <a:pt x="120" y="27"/>
                  </a:cubicBezTo>
                  <a:cubicBezTo>
                    <a:pt x="107" y="24"/>
                    <a:pt x="88" y="20"/>
                    <a:pt x="7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362"/>
          <p:cNvGrpSpPr>
            <a:grpSpLocks noChangeAspect="1"/>
          </p:cNvGrpSpPr>
          <p:nvPr/>
        </p:nvGrpSpPr>
        <p:grpSpPr bwMode="auto">
          <a:xfrm>
            <a:off x="6651349" y="2579692"/>
            <a:ext cx="716643" cy="952528"/>
            <a:chOff x="1426" y="3558"/>
            <a:chExt cx="319" cy="424"/>
          </a:xfrm>
          <a:solidFill>
            <a:schemeClr val="tx1"/>
          </a:solidFill>
        </p:grpSpPr>
        <p:sp>
          <p:nvSpPr>
            <p:cNvPr id="47" name="Freeform 363"/>
            <p:cNvSpPr>
              <a:spLocks noEditPoints="1"/>
            </p:cNvSpPr>
            <p:nvPr/>
          </p:nvSpPr>
          <p:spPr bwMode="auto">
            <a:xfrm>
              <a:off x="1426" y="3558"/>
              <a:ext cx="319" cy="319"/>
            </a:xfrm>
            <a:custGeom>
              <a:avLst/>
              <a:gdLst>
                <a:gd name="T0" fmla="*/ 246 w 481"/>
                <a:gd name="T1" fmla="*/ 399 h 483"/>
                <a:gd name="T2" fmla="*/ 219 w 481"/>
                <a:gd name="T3" fmla="*/ 389 h 483"/>
                <a:gd name="T4" fmla="*/ 53 w 481"/>
                <a:gd name="T5" fmla="*/ 424 h 483"/>
                <a:gd name="T6" fmla="*/ 19 w 481"/>
                <a:gd name="T7" fmla="*/ 237 h 483"/>
                <a:gd name="T8" fmla="*/ 130 w 481"/>
                <a:gd name="T9" fmla="*/ 306 h 483"/>
                <a:gd name="T10" fmla="*/ 43 w 481"/>
                <a:gd name="T11" fmla="*/ 120 h 483"/>
                <a:gd name="T12" fmla="*/ 166 w 481"/>
                <a:gd name="T13" fmla="*/ 241 h 483"/>
                <a:gd name="T14" fmla="*/ 94 w 481"/>
                <a:gd name="T15" fmla="*/ 62 h 483"/>
                <a:gd name="T16" fmla="*/ 132 w 481"/>
                <a:gd name="T17" fmla="*/ 54 h 483"/>
                <a:gd name="T18" fmla="*/ 181 w 481"/>
                <a:gd name="T19" fmla="*/ 158 h 483"/>
                <a:gd name="T20" fmla="*/ 207 w 481"/>
                <a:gd name="T21" fmla="*/ 4 h 483"/>
                <a:gd name="T22" fmla="*/ 222 w 481"/>
                <a:gd name="T23" fmla="*/ 97 h 483"/>
                <a:gd name="T24" fmla="*/ 218 w 481"/>
                <a:gd name="T25" fmla="*/ 51 h 483"/>
                <a:gd name="T26" fmla="*/ 282 w 481"/>
                <a:gd name="T27" fmla="*/ 7 h 483"/>
                <a:gd name="T28" fmla="*/ 335 w 481"/>
                <a:gd name="T29" fmla="*/ 10 h 483"/>
                <a:gd name="T30" fmla="*/ 359 w 481"/>
                <a:gd name="T31" fmla="*/ 48 h 483"/>
                <a:gd name="T32" fmla="*/ 317 w 481"/>
                <a:gd name="T33" fmla="*/ 177 h 483"/>
                <a:gd name="T34" fmla="*/ 393 w 481"/>
                <a:gd name="T35" fmla="*/ 101 h 483"/>
                <a:gd name="T36" fmla="*/ 436 w 481"/>
                <a:gd name="T37" fmla="*/ 144 h 483"/>
                <a:gd name="T38" fmla="*/ 320 w 481"/>
                <a:gd name="T39" fmla="*/ 250 h 483"/>
                <a:gd name="T40" fmla="*/ 450 w 481"/>
                <a:gd name="T41" fmla="*/ 178 h 483"/>
                <a:gd name="T42" fmla="*/ 342 w 481"/>
                <a:gd name="T43" fmla="*/ 311 h 483"/>
                <a:gd name="T44" fmla="*/ 350 w 481"/>
                <a:gd name="T45" fmla="*/ 320 h 483"/>
                <a:gd name="T46" fmla="*/ 464 w 481"/>
                <a:gd name="T47" fmla="*/ 297 h 483"/>
                <a:gd name="T48" fmla="*/ 228 w 481"/>
                <a:gd name="T49" fmla="*/ 346 h 483"/>
                <a:gd name="T50" fmla="*/ 274 w 481"/>
                <a:gd name="T51" fmla="*/ 432 h 483"/>
                <a:gd name="T52" fmla="*/ 376 w 481"/>
                <a:gd name="T53" fmla="*/ 435 h 483"/>
                <a:gd name="T54" fmla="*/ 294 w 481"/>
                <a:gd name="T55" fmla="*/ 313 h 483"/>
                <a:gd name="T56" fmla="*/ 324 w 481"/>
                <a:gd name="T57" fmla="*/ 290 h 483"/>
                <a:gd name="T58" fmla="*/ 442 w 481"/>
                <a:gd name="T59" fmla="*/ 224 h 483"/>
                <a:gd name="T60" fmla="*/ 319 w 481"/>
                <a:gd name="T61" fmla="*/ 270 h 483"/>
                <a:gd name="T62" fmla="*/ 334 w 481"/>
                <a:gd name="T63" fmla="*/ 219 h 483"/>
                <a:gd name="T64" fmla="*/ 350 w 481"/>
                <a:gd name="T65" fmla="*/ 186 h 483"/>
                <a:gd name="T66" fmla="*/ 308 w 481"/>
                <a:gd name="T67" fmla="*/ 159 h 483"/>
                <a:gd name="T68" fmla="*/ 346 w 481"/>
                <a:gd name="T69" fmla="*/ 63 h 483"/>
                <a:gd name="T70" fmla="*/ 302 w 481"/>
                <a:gd name="T71" fmla="*/ 31 h 483"/>
                <a:gd name="T72" fmla="*/ 243 w 481"/>
                <a:gd name="T73" fmla="*/ 27 h 483"/>
                <a:gd name="T74" fmla="*/ 253 w 481"/>
                <a:gd name="T75" fmla="*/ 142 h 483"/>
                <a:gd name="T76" fmla="*/ 234 w 481"/>
                <a:gd name="T77" fmla="*/ 147 h 483"/>
                <a:gd name="T78" fmla="*/ 181 w 481"/>
                <a:gd name="T79" fmla="*/ 39 h 483"/>
                <a:gd name="T80" fmla="*/ 221 w 481"/>
                <a:gd name="T81" fmla="*/ 210 h 483"/>
                <a:gd name="T82" fmla="*/ 174 w 481"/>
                <a:gd name="T83" fmla="*/ 195 h 483"/>
                <a:gd name="T84" fmla="*/ 85 w 481"/>
                <a:gd name="T85" fmla="*/ 115 h 483"/>
                <a:gd name="T86" fmla="*/ 167 w 481"/>
                <a:gd name="T87" fmla="*/ 262 h 483"/>
                <a:gd name="T88" fmla="*/ 35 w 481"/>
                <a:gd name="T89" fmla="*/ 212 h 483"/>
                <a:gd name="T90" fmla="*/ 146 w 481"/>
                <a:gd name="T91" fmla="*/ 336 h 483"/>
                <a:gd name="T92" fmla="*/ 66 w 481"/>
                <a:gd name="T93" fmla="*/ 409 h 483"/>
                <a:gd name="T94" fmla="*/ 199 w 481"/>
                <a:gd name="T95" fmla="*/ 38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83">
                  <a:moveTo>
                    <a:pt x="315" y="483"/>
                  </a:moveTo>
                  <a:cubicBezTo>
                    <a:pt x="286" y="483"/>
                    <a:pt x="264" y="467"/>
                    <a:pt x="255" y="439"/>
                  </a:cubicBezTo>
                  <a:cubicBezTo>
                    <a:pt x="250" y="424"/>
                    <a:pt x="248" y="411"/>
                    <a:pt x="246" y="399"/>
                  </a:cubicBezTo>
                  <a:cubicBezTo>
                    <a:pt x="241" y="373"/>
                    <a:pt x="239" y="366"/>
                    <a:pt x="229" y="366"/>
                  </a:cubicBezTo>
                  <a:cubicBezTo>
                    <a:pt x="228" y="366"/>
                    <a:pt x="228" y="366"/>
                    <a:pt x="228" y="366"/>
                  </a:cubicBezTo>
                  <a:cubicBezTo>
                    <a:pt x="224" y="366"/>
                    <a:pt x="222" y="370"/>
                    <a:pt x="219" y="389"/>
                  </a:cubicBezTo>
                  <a:cubicBezTo>
                    <a:pt x="215" y="408"/>
                    <a:pt x="211" y="433"/>
                    <a:pt x="191" y="449"/>
                  </a:cubicBezTo>
                  <a:cubicBezTo>
                    <a:pt x="177" y="459"/>
                    <a:pt x="161" y="464"/>
                    <a:pt x="144" y="464"/>
                  </a:cubicBezTo>
                  <a:cubicBezTo>
                    <a:pt x="116" y="464"/>
                    <a:pt x="83" y="450"/>
                    <a:pt x="53" y="424"/>
                  </a:cubicBezTo>
                  <a:cubicBezTo>
                    <a:pt x="8" y="386"/>
                    <a:pt x="4" y="339"/>
                    <a:pt x="0" y="242"/>
                  </a:cubicBezTo>
                  <a:cubicBezTo>
                    <a:pt x="0" y="238"/>
                    <a:pt x="3" y="233"/>
                    <a:pt x="7" y="232"/>
                  </a:cubicBezTo>
                  <a:cubicBezTo>
                    <a:pt x="12" y="231"/>
                    <a:pt x="17" y="233"/>
                    <a:pt x="19" y="237"/>
                  </a:cubicBezTo>
                  <a:cubicBezTo>
                    <a:pt x="37" y="272"/>
                    <a:pt x="97" y="302"/>
                    <a:pt x="132" y="313"/>
                  </a:cubicBezTo>
                  <a:cubicBezTo>
                    <a:pt x="140" y="316"/>
                    <a:pt x="145" y="316"/>
                    <a:pt x="147" y="316"/>
                  </a:cubicBezTo>
                  <a:cubicBezTo>
                    <a:pt x="145" y="313"/>
                    <a:pt x="140" y="310"/>
                    <a:pt x="130" y="306"/>
                  </a:cubicBezTo>
                  <a:cubicBezTo>
                    <a:pt x="90" y="292"/>
                    <a:pt x="36" y="247"/>
                    <a:pt x="19" y="224"/>
                  </a:cubicBezTo>
                  <a:cubicBezTo>
                    <a:pt x="0" y="198"/>
                    <a:pt x="15" y="160"/>
                    <a:pt x="32" y="126"/>
                  </a:cubicBezTo>
                  <a:cubicBezTo>
                    <a:pt x="34" y="122"/>
                    <a:pt x="39" y="119"/>
                    <a:pt x="43" y="120"/>
                  </a:cubicBezTo>
                  <a:cubicBezTo>
                    <a:pt x="48" y="121"/>
                    <a:pt x="51" y="125"/>
                    <a:pt x="51" y="130"/>
                  </a:cubicBezTo>
                  <a:cubicBezTo>
                    <a:pt x="52" y="165"/>
                    <a:pt x="120" y="228"/>
                    <a:pt x="161" y="241"/>
                  </a:cubicBezTo>
                  <a:cubicBezTo>
                    <a:pt x="163" y="241"/>
                    <a:pt x="164" y="241"/>
                    <a:pt x="166" y="241"/>
                  </a:cubicBezTo>
                  <a:cubicBezTo>
                    <a:pt x="164" y="240"/>
                    <a:pt x="162" y="238"/>
                    <a:pt x="158" y="236"/>
                  </a:cubicBezTo>
                  <a:cubicBezTo>
                    <a:pt x="128" y="218"/>
                    <a:pt x="69" y="157"/>
                    <a:pt x="65" y="117"/>
                  </a:cubicBezTo>
                  <a:cubicBezTo>
                    <a:pt x="62" y="87"/>
                    <a:pt x="77" y="76"/>
                    <a:pt x="94" y="62"/>
                  </a:cubicBezTo>
                  <a:cubicBezTo>
                    <a:pt x="101" y="57"/>
                    <a:pt x="108" y="51"/>
                    <a:pt x="116" y="43"/>
                  </a:cubicBezTo>
                  <a:cubicBezTo>
                    <a:pt x="119" y="40"/>
                    <a:pt x="125" y="39"/>
                    <a:pt x="129" y="42"/>
                  </a:cubicBezTo>
                  <a:cubicBezTo>
                    <a:pt x="133" y="45"/>
                    <a:pt x="134" y="50"/>
                    <a:pt x="132" y="54"/>
                  </a:cubicBezTo>
                  <a:cubicBezTo>
                    <a:pt x="124" y="74"/>
                    <a:pt x="161" y="146"/>
                    <a:pt x="190" y="183"/>
                  </a:cubicBezTo>
                  <a:cubicBezTo>
                    <a:pt x="194" y="189"/>
                    <a:pt x="199" y="193"/>
                    <a:pt x="202" y="195"/>
                  </a:cubicBezTo>
                  <a:cubicBezTo>
                    <a:pt x="200" y="189"/>
                    <a:pt x="195" y="178"/>
                    <a:pt x="181" y="158"/>
                  </a:cubicBezTo>
                  <a:cubicBezTo>
                    <a:pt x="136" y="94"/>
                    <a:pt x="134" y="44"/>
                    <a:pt x="155" y="29"/>
                  </a:cubicBezTo>
                  <a:cubicBezTo>
                    <a:pt x="162" y="24"/>
                    <a:pt x="169" y="22"/>
                    <a:pt x="175" y="20"/>
                  </a:cubicBezTo>
                  <a:cubicBezTo>
                    <a:pt x="184" y="17"/>
                    <a:pt x="193" y="15"/>
                    <a:pt x="207" y="4"/>
                  </a:cubicBezTo>
                  <a:cubicBezTo>
                    <a:pt x="211" y="0"/>
                    <a:pt x="217" y="1"/>
                    <a:pt x="220" y="4"/>
                  </a:cubicBezTo>
                  <a:cubicBezTo>
                    <a:pt x="224" y="7"/>
                    <a:pt x="224" y="13"/>
                    <a:pt x="222" y="17"/>
                  </a:cubicBezTo>
                  <a:cubicBezTo>
                    <a:pt x="209" y="35"/>
                    <a:pt x="213" y="71"/>
                    <a:pt x="222" y="97"/>
                  </a:cubicBezTo>
                  <a:cubicBezTo>
                    <a:pt x="226" y="110"/>
                    <a:pt x="231" y="119"/>
                    <a:pt x="235" y="123"/>
                  </a:cubicBezTo>
                  <a:cubicBezTo>
                    <a:pt x="234" y="117"/>
                    <a:pt x="232" y="109"/>
                    <a:pt x="230" y="102"/>
                  </a:cubicBezTo>
                  <a:cubicBezTo>
                    <a:pt x="225" y="86"/>
                    <a:pt x="220" y="68"/>
                    <a:pt x="218" y="51"/>
                  </a:cubicBezTo>
                  <a:cubicBezTo>
                    <a:pt x="216" y="35"/>
                    <a:pt x="220" y="23"/>
                    <a:pt x="228" y="14"/>
                  </a:cubicBezTo>
                  <a:cubicBezTo>
                    <a:pt x="235" y="6"/>
                    <a:pt x="245" y="2"/>
                    <a:pt x="257" y="2"/>
                  </a:cubicBezTo>
                  <a:cubicBezTo>
                    <a:pt x="265" y="2"/>
                    <a:pt x="274" y="4"/>
                    <a:pt x="282" y="7"/>
                  </a:cubicBezTo>
                  <a:cubicBezTo>
                    <a:pt x="288" y="9"/>
                    <a:pt x="294" y="11"/>
                    <a:pt x="302" y="11"/>
                  </a:cubicBezTo>
                  <a:cubicBezTo>
                    <a:pt x="314" y="11"/>
                    <a:pt x="324" y="7"/>
                    <a:pt x="324" y="7"/>
                  </a:cubicBezTo>
                  <a:cubicBezTo>
                    <a:pt x="328" y="6"/>
                    <a:pt x="332" y="7"/>
                    <a:pt x="335" y="10"/>
                  </a:cubicBezTo>
                  <a:cubicBezTo>
                    <a:pt x="337" y="13"/>
                    <a:pt x="338" y="18"/>
                    <a:pt x="336" y="21"/>
                  </a:cubicBezTo>
                  <a:cubicBezTo>
                    <a:pt x="334" y="26"/>
                    <a:pt x="335" y="29"/>
                    <a:pt x="350" y="40"/>
                  </a:cubicBezTo>
                  <a:cubicBezTo>
                    <a:pt x="353" y="43"/>
                    <a:pt x="356" y="45"/>
                    <a:pt x="359" y="48"/>
                  </a:cubicBezTo>
                  <a:cubicBezTo>
                    <a:pt x="363" y="51"/>
                    <a:pt x="363" y="51"/>
                    <a:pt x="363" y="51"/>
                  </a:cubicBezTo>
                  <a:cubicBezTo>
                    <a:pt x="378" y="65"/>
                    <a:pt x="393" y="78"/>
                    <a:pt x="391" y="98"/>
                  </a:cubicBezTo>
                  <a:cubicBezTo>
                    <a:pt x="388" y="121"/>
                    <a:pt x="347" y="161"/>
                    <a:pt x="317" y="177"/>
                  </a:cubicBezTo>
                  <a:cubicBezTo>
                    <a:pt x="315" y="178"/>
                    <a:pt x="312" y="180"/>
                    <a:pt x="311" y="181"/>
                  </a:cubicBezTo>
                  <a:cubicBezTo>
                    <a:pt x="316" y="180"/>
                    <a:pt x="326" y="178"/>
                    <a:pt x="340" y="169"/>
                  </a:cubicBezTo>
                  <a:cubicBezTo>
                    <a:pt x="384" y="144"/>
                    <a:pt x="393" y="102"/>
                    <a:pt x="393" y="101"/>
                  </a:cubicBezTo>
                  <a:cubicBezTo>
                    <a:pt x="393" y="98"/>
                    <a:pt x="396" y="95"/>
                    <a:pt x="399" y="94"/>
                  </a:cubicBezTo>
                  <a:cubicBezTo>
                    <a:pt x="402" y="93"/>
                    <a:pt x="406" y="93"/>
                    <a:pt x="409" y="95"/>
                  </a:cubicBezTo>
                  <a:cubicBezTo>
                    <a:pt x="412" y="98"/>
                    <a:pt x="437" y="119"/>
                    <a:pt x="436" y="144"/>
                  </a:cubicBezTo>
                  <a:cubicBezTo>
                    <a:pt x="436" y="144"/>
                    <a:pt x="436" y="144"/>
                    <a:pt x="436" y="144"/>
                  </a:cubicBezTo>
                  <a:cubicBezTo>
                    <a:pt x="431" y="188"/>
                    <a:pt x="380" y="216"/>
                    <a:pt x="343" y="236"/>
                  </a:cubicBezTo>
                  <a:cubicBezTo>
                    <a:pt x="335" y="241"/>
                    <a:pt x="326" y="246"/>
                    <a:pt x="320" y="250"/>
                  </a:cubicBezTo>
                  <a:cubicBezTo>
                    <a:pt x="348" y="248"/>
                    <a:pt x="411" y="211"/>
                    <a:pt x="431" y="172"/>
                  </a:cubicBezTo>
                  <a:cubicBezTo>
                    <a:pt x="433" y="167"/>
                    <a:pt x="438" y="165"/>
                    <a:pt x="443" y="167"/>
                  </a:cubicBezTo>
                  <a:cubicBezTo>
                    <a:pt x="447" y="168"/>
                    <a:pt x="450" y="173"/>
                    <a:pt x="450" y="178"/>
                  </a:cubicBezTo>
                  <a:cubicBezTo>
                    <a:pt x="448" y="192"/>
                    <a:pt x="454" y="204"/>
                    <a:pt x="460" y="215"/>
                  </a:cubicBezTo>
                  <a:cubicBezTo>
                    <a:pt x="469" y="232"/>
                    <a:pt x="481" y="253"/>
                    <a:pt x="446" y="276"/>
                  </a:cubicBezTo>
                  <a:cubicBezTo>
                    <a:pt x="412" y="300"/>
                    <a:pt x="377" y="311"/>
                    <a:pt x="342" y="311"/>
                  </a:cubicBezTo>
                  <a:cubicBezTo>
                    <a:pt x="335" y="311"/>
                    <a:pt x="328" y="311"/>
                    <a:pt x="323" y="310"/>
                  </a:cubicBezTo>
                  <a:cubicBezTo>
                    <a:pt x="319" y="310"/>
                    <a:pt x="316" y="310"/>
                    <a:pt x="314" y="310"/>
                  </a:cubicBezTo>
                  <a:cubicBezTo>
                    <a:pt x="315" y="315"/>
                    <a:pt x="328" y="320"/>
                    <a:pt x="350" y="320"/>
                  </a:cubicBezTo>
                  <a:cubicBezTo>
                    <a:pt x="381" y="320"/>
                    <a:pt x="424" y="310"/>
                    <a:pt x="448" y="290"/>
                  </a:cubicBezTo>
                  <a:cubicBezTo>
                    <a:pt x="451" y="287"/>
                    <a:pt x="455" y="287"/>
                    <a:pt x="458" y="288"/>
                  </a:cubicBezTo>
                  <a:cubicBezTo>
                    <a:pt x="462" y="290"/>
                    <a:pt x="464" y="293"/>
                    <a:pt x="464" y="297"/>
                  </a:cubicBezTo>
                  <a:cubicBezTo>
                    <a:pt x="466" y="341"/>
                    <a:pt x="459" y="398"/>
                    <a:pt x="388" y="451"/>
                  </a:cubicBezTo>
                  <a:cubicBezTo>
                    <a:pt x="363" y="472"/>
                    <a:pt x="338" y="483"/>
                    <a:pt x="315" y="483"/>
                  </a:cubicBezTo>
                  <a:close/>
                  <a:moveTo>
                    <a:pt x="228" y="346"/>
                  </a:moveTo>
                  <a:cubicBezTo>
                    <a:pt x="229" y="346"/>
                    <a:pt x="229" y="346"/>
                    <a:pt x="230" y="346"/>
                  </a:cubicBezTo>
                  <a:cubicBezTo>
                    <a:pt x="257" y="347"/>
                    <a:pt x="261" y="371"/>
                    <a:pt x="265" y="395"/>
                  </a:cubicBezTo>
                  <a:cubicBezTo>
                    <a:pt x="267" y="407"/>
                    <a:pt x="269" y="419"/>
                    <a:pt x="274" y="432"/>
                  </a:cubicBezTo>
                  <a:cubicBezTo>
                    <a:pt x="280" y="452"/>
                    <a:pt x="295" y="463"/>
                    <a:pt x="315" y="463"/>
                  </a:cubicBezTo>
                  <a:cubicBezTo>
                    <a:pt x="333" y="463"/>
                    <a:pt x="354" y="454"/>
                    <a:pt x="376" y="436"/>
                  </a:cubicBezTo>
                  <a:cubicBezTo>
                    <a:pt x="376" y="436"/>
                    <a:pt x="376" y="435"/>
                    <a:pt x="376" y="435"/>
                  </a:cubicBezTo>
                  <a:cubicBezTo>
                    <a:pt x="430" y="395"/>
                    <a:pt x="443" y="354"/>
                    <a:pt x="444" y="317"/>
                  </a:cubicBezTo>
                  <a:cubicBezTo>
                    <a:pt x="416" y="333"/>
                    <a:pt x="378" y="340"/>
                    <a:pt x="350" y="340"/>
                  </a:cubicBezTo>
                  <a:cubicBezTo>
                    <a:pt x="317" y="340"/>
                    <a:pt x="297" y="331"/>
                    <a:pt x="294" y="313"/>
                  </a:cubicBezTo>
                  <a:cubicBezTo>
                    <a:pt x="294" y="310"/>
                    <a:pt x="292" y="302"/>
                    <a:pt x="297" y="296"/>
                  </a:cubicBezTo>
                  <a:cubicBezTo>
                    <a:pt x="302" y="291"/>
                    <a:pt x="309" y="290"/>
                    <a:pt x="314" y="290"/>
                  </a:cubicBezTo>
                  <a:cubicBezTo>
                    <a:pt x="317" y="290"/>
                    <a:pt x="321" y="290"/>
                    <a:pt x="324" y="290"/>
                  </a:cubicBezTo>
                  <a:cubicBezTo>
                    <a:pt x="330" y="291"/>
                    <a:pt x="335" y="291"/>
                    <a:pt x="342" y="291"/>
                  </a:cubicBezTo>
                  <a:cubicBezTo>
                    <a:pt x="373" y="291"/>
                    <a:pt x="404" y="281"/>
                    <a:pt x="435" y="260"/>
                  </a:cubicBezTo>
                  <a:cubicBezTo>
                    <a:pt x="454" y="246"/>
                    <a:pt x="451" y="241"/>
                    <a:pt x="442" y="224"/>
                  </a:cubicBezTo>
                  <a:cubicBezTo>
                    <a:pt x="439" y="218"/>
                    <a:pt x="435" y="211"/>
                    <a:pt x="433" y="204"/>
                  </a:cubicBezTo>
                  <a:cubicBezTo>
                    <a:pt x="402" y="240"/>
                    <a:pt x="348" y="270"/>
                    <a:pt x="319" y="270"/>
                  </a:cubicBezTo>
                  <a:cubicBezTo>
                    <a:pt x="319" y="270"/>
                    <a:pt x="319" y="270"/>
                    <a:pt x="319" y="270"/>
                  </a:cubicBezTo>
                  <a:cubicBezTo>
                    <a:pt x="311" y="270"/>
                    <a:pt x="304" y="267"/>
                    <a:pt x="300" y="263"/>
                  </a:cubicBezTo>
                  <a:cubicBezTo>
                    <a:pt x="296" y="260"/>
                    <a:pt x="294" y="255"/>
                    <a:pt x="295" y="251"/>
                  </a:cubicBezTo>
                  <a:cubicBezTo>
                    <a:pt x="296" y="239"/>
                    <a:pt x="309" y="232"/>
                    <a:pt x="334" y="219"/>
                  </a:cubicBezTo>
                  <a:cubicBezTo>
                    <a:pt x="367" y="201"/>
                    <a:pt x="412" y="176"/>
                    <a:pt x="416" y="142"/>
                  </a:cubicBezTo>
                  <a:cubicBezTo>
                    <a:pt x="416" y="135"/>
                    <a:pt x="412" y="128"/>
                    <a:pt x="407" y="122"/>
                  </a:cubicBezTo>
                  <a:cubicBezTo>
                    <a:pt x="400" y="139"/>
                    <a:pt x="384" y="167"/>
                    <a:pt x="350" y="186"/>
                  </a:cubicBezTo>
                  <a:cubicBezTo>
                    <a:pt x="334" y="196"/>
                    <a:pt x="319" y="201"/>
                    <a:pt x="308" y="201"/>
                  </a:cubicBezTo>
                  <a:cubicBezTo>
                    <a:pt x="292" y="201"/>
                    <a:pt x="288" y="191"/>
                    <a:pt x="287" y="188"/>
                  </a:cubicBezTo>
                  <a:cubicBezTo>
                    <a:pt x="285" y="178"/>
                    <a:pt x="293" y="167"/>
                    <a:pt x="308" y="159"/>
                  </a:cubicBezTo>
                  <a:cubicBezTo>
                    <a:pt x="337" y="144"/>
                    <a:pt x="370" y="108"/>
                    <a:pt x="371" y="96"/>
                  </a:cubicBezTo>
                  <a:cubicBezTo>
                    <a:pt x="372" y="87"/>
                    <a:pt x="364" y="79"/>
                    <a:pt x="349" y="66"/>
                  </a:cubicBezTo>
                  <a:cubicBezTo>
                    <a:pt x="346" y="63"/>
                    <a:pt x="346" y="63"/>
                    <a:pt x="346" y="63"/>
                  </a:cubicBezTo>
                  <a:cubicBezTo>
                    <a:pt x="343" y="61"/>
                    <a:pt x="340" y="58"/>
                    <a:pt x="337" y="56"/>
                  </a:cubicBezTo>
                  <a:cubicBezTo>
                    <a:pt x="328" y="49"/>
                    <a:pt x="318" y="41"/>
                    <a:pt x="316" y="30"/>
                  </a:cubicBezTo>
                  <a:cubicBezTo>
                    <a:pt x="311" y="30"/>
                    <a:pt x="307" y="31"/>
                    <a:pt x="302" y="31"/>
                  </a:cubicBezTo>
                  <a:cubicBezTo>
                    <a:pt x="292" y="31"/>
                    <a:pt x="282" y="29"/>
                    <a:pt x="274" y="26"/>
                  </a:cubicBezTo>
                  <a:cubicBezTo>
                    <a:pt x="269" y="23"/>
                    <a:pt x="263" y="22"/>
                    <a:pt x="257" y="22"/>
                  </a:cubicBezTo>
                  <a:cubicBezTo>
                    <a:pt x="253" y="22"/>
                    <a:pt x="247" y="23"/>
                    <a:pt x="243" y="27"/>
                  </a:cubicBezTo>
                  <a:cubicBezTo>
                    <a:pt x="237" y="33"/>
                    <a:pt x="237" y="42"/>
                    <a:pt x="238" y="49"/>
                  </a:cubicBezTo>
                  <a:cubicBezTo>
                    <a:pt x="239" y="64"/>
                    <a:pt x="244" y="81"/>
                    <a:pt x="249" y="96"/>
                  </a:cubicBezTo>
                  <a:cubicBezTo>
                    <a:pt x="256" y="119"/>
                    <a:pt x="260" y="133"/>
                    <a:pt x="253" y="142"/>
                  </a:cubicBezTo>
                  <a:cubicBezTo>
                    <a:pt x="250" y="146"/>
                    <a:pt x="246" y="148"/>
                    <a:pt x="241" y="148"/>
                  </a:cubicBezTo>
                  <a:cubicBezTo>
                    <a:pt x="241" y="148"/>
                    <a:pt x="241" y="148"/>
                    <a:pt x="241" y="148"/>
                  </a:cubicBezTo>
                  <a:cubicBezTo>
                    <a:pt x="239" y="148"/>
                    <a:pt x="237" y="147"/>
                    <a:pt x="234" y="147"/>
                  </a:cubicBezTo>
                  <a:cubicBezTo>
                    <a:pt x="218" y="141"/>
                    <a:pt x="208" y="117"/>
                    <a:pt x="203" y="103"/>
                  </a:cubicBezTo>
                  <a:cubicBezTo>
                    <a:pt x="196" y="83"/>
                    <a:pt x="191" y="57"/>
                    <a:pt x="195" y="35"/>
                  </a:cubicBezTo>
                  <a:cubicBezTo>
                    <a:pt x="189" y="37"/>
                    <a:pt x="185" y="38"/>
                    <a:pt x="181" y="39"/>
                  </a:cubicBezTo>
                  <a:cubicBezTo>
                    <a:pt x="175" y="41"/>
                    <a:pt x="171" y="42"/>
                    <a:pt x="167" y="45"/>
                  </a:cubicBezTo>
                  <a:cubicBezTo>
                    <a:pt x="159" y="51"/>
                    <a:pt x="156" y="88"/>
                    <a:pt x="198" y="147"/>
                  </a:cubicBezTo>
                  <a:cubicBezTo>
                    <a:pt x="230" y="193"/>
                    <a:pt x="223" y="206"/>
                    <a:pt x="221" y="210"/>
                  </a:cubicBezTo>
                  <a:cubicBezTo>
                    <a:pt x="218" y="215"/>
                    <a:pt x="213" y="218"/>
                    <a:pt x="207" y="218"/>
                  </a:cubicBezTo>
                  <a:cubicBezTo>
                    <a:pt x="207" y="218"/>
                    <a:pt x="207" y="218"/>
                    <a:pt x="207" y="218"/>
                  </a:cubicBezTo>
                  <a:cubicBezTo>
                    <a:pt x="197" y="218"/>
                    <a:pt x="185" y="209"/>
                    <a:pt x="174" y="195"/>
                  </a:cubicBezTo>
                  <a:cubicBezTo>
                    <a:pt x="163" y="182"/>
                    <a:pt x="120" y="117"/>
                    <a:pt x="112" y="73"/>
                  </a:cubicBezTo>
                  <a:cubicBezTo>
                    <a:pt x="110" y="75"/>
                    <a:pt x="108" y="77"/>
                    <a:pt x="106" y="78"/>
                  </a:cubicBezTo>
                  <a:cubicBezTo>
                    <a:pt x="90" y="91"/>
                    <a:pt x="83" y="96"/>
                    <a:pt x="85" y="115"/>
                  </a:cubicBezTo>
                  <a:cubicBezTo>
                    <a:pt x="88" y="144"/>
                    <a:pt x="140" y="201"/>
                    <a:pt x="169" y="219"/>
                  </a:cubicBezTo>
                  <a:cubicBezTo>
                    <a:pt x="189" y="231"/>
                    <a:pt x="188" y="243"/>
                    <a:pt x="187" y="248"/>
                  </a:cubicBezTo>
                  <a:cubicBezTo>
                    <a:pt x="185" y="256"/>
                    <a:pt x="177" y="262"/>
                    <a:pt x="167" y="262"/>
                  </a:cubicBezTo>
                  <a:cubicBezTo>
                    <a:pt x="163" y="262"/>
                    <a:pt x="159" y="261"/>
                    <a:pt x="155" y="260"/>
                  </a:cubicBezTo>
                  <a:cubicBezTo>
                    <a:pt x="118" y="248"/>
                    <a:pt x="60" y="201"/>
                    <a:pt x="39" y="158"/>
                  </a:cubicBezTo>
                  <a:cubicBezTo>
                    <a:pt x="31" y="178"/>
                    <a:pt x="26" y="200"/>
                    <a:pt x="35" y="212"/>
                  </a:cubicBezTo>
                  <a:cubicBezTo>
                    <a:pt x="51" y="233"/>
                    <a:pt x="102" y="275"/>
                    <a:pt x="137" y="288"/>
                  </a:cubicBezTo>
                  <a:cubicBezTo>
                    <a:pt x="159" y="296"/>
                    <a:pt x="171" y="308"/>
                    <a:pt x="169" y="321"/>
                  </a:cubicBezTo>
                  <a:cubicBezTo>
                    <a:pt x="168" y="328"/>
                    <a:pt x="161" y="336"/>
                    <a:pt x="146" y="336"/>
                  </a:cubicBezTo>
                  <a:cubicBezTo>
                    <a:pt x="140" y="336"/>
                    <a:pt x="134" y="335"/>
                    <a:pt x="126" y="332"/>
                  </a:cubicBezTo>
                  <a:cubicBezTo>
                    <a:pt x="98" y="324"/>
                    <a:pt x="51" y="303"/>
                    <a:pt x="21" y="273"/>
                  </a:cubicBezTo>
                  <a:cubicBezTo>
                    <a:pt x="25" y="349"/>
                    <a:pt x="33" y="382"/>
                    <a:pt x="66" y="409"/>
                  </a:cubicBezTo>
                  <a:cubicBezTo>
                    <a:pt x="92" y="432"/>
                    <a:pt x="120" y="444"/>
                    <a:pt x="144" y="444"/>
                  </a:cubicBezTo>
                  <a:cubicBezTo>
                    <a:pt x="157" y="444"/>
                    <a:pt x="169" y="441"/>
                    <a:pt x="178" y="433"/>
                  </a:cubicBezTo>
                  <a:cubicBezTo>
                    <a:pt x="193" y="422"/>
                    <a:pt x="196" y="402"/>
                    <a:pt x="199" y="385"/>
                  </a:cubicBezTo>
                  <a:cubicBezTo>
                    <a:pt x="202" y="368"/>
                    <a:pt x="206" y="346"/>
                    <a:pt x="228"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64"/>
            <p:cNvSpPr>
              <a:spLocks/>
            </p:cNvSpPr>
            <p:nvPr/>
          </p:nvSpPr>
          <p:spPr bwMode="auto">
            <a:xfrm>
              <a:off x="1561" y="3565"/>
              <a:ext cx="88" cy="417"/>
            </a:xfrm>
            <a:custGeom>
              <a:avLst/>
              <a:gdLst>
                <a:gd name="T0" fmla="*/ 88 w 133"/>
                <a:gd name="T1" fmla="*/ 632 h 632"/>
                <a:gd name="T2" fmla="*/ 80 w 133"/>
                <a:gd name="T3" fmla="*/ 627 h 632"/>
                <a:gd name="T4" fmla="*/ 37 w 133"/>
                <a:gd name="T5" fmla="*/ 225 h 632"/>
                <a:gd name="T6" fmla="*/ 113 w 133"/>
                <a:gd name="T7" fmla="*/ 7 h 632"/>
                <a:gd name="T8" fmla="*/ 126 w 133"/>
                <a:gd name="T9" fmla="*/ 3 h 632"/>
                <a:gd name="T10" fmla="*/ 130 w 133"/>
                <a:gd name="T11" fmla="*/ 16 h 632"/>
                <a:gd name="T12" fmla="*/ 56 w 133"/>
                <a:gd name="T13" fmla="*/ 230 h 632"/>
                <a:gd name="T14" fmla="*/ 96 w 133"/>
                <a:gd name="T15" fmla="*/ 616 h 632"/>
                <a:gd name="T16" fmla="*/ 94 w 133"/>
                <a:gd name="T17" fmla="*/ 630 h 632"/>
                <a:gd name="T18" fmla="*/ 88 w 133"/>
                <a:gd name="T19" fmla="*/ 63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632">
                  <a:moveTo>
                    <a:pt x="88" y="632"/>
                  </a:moveTo>
                  <a:cubicBezTo>
                    <a:pt x="85" y="632"/>
                    <a:pt x="82" y="630"/>
                    <a:pt x="80" y="627"/>
                  </a:cubicBezTo>
                  <a:cubicBezTo>
                    <a:pt x="15" y="527"/>
                    <a:pt x="0" y="388"/>
                    <a:pt x="37" y="225"/>
                  </a:cubicBezTo>
                  <a:cubicBezTo>
                    <a:pt x="64" y="103"/>
                    <a:pt x="112" y="8"/>
                    <a:pt x="113" y="7"/>
                  </a:cubicBezTo>
                  <a:cubicBezTo>
                    <a:pt x="115" y="2"/>
                    <a:pt x="121" y="0"/>
                    <a:pt x="126" y="3"/>
                  </a:cubicBezTo>
                  <a:cubicBezTo>
                    <a:pt x="131" y="5"/>
                    <a:pt x="133" y="11"/>
                    <a:pt x="130" y="16"/>
                  </a:cubicBezTo>
                  <a:cubicBezTo>
                    <a:pt x="130" y="17"/>
                    <a:pt x="83" y="110"/>
                    <a:pt x="56" y="230"/>
                  </a:cubicBezTo>
                  <a:cubicBezTo>
                    <a:pt x="31" y="340"/>
                    <a:pt x="18" y="496"/>
                    <a:pt x="96" y="616"/>
                  </a:cubicBezTo>
                  <a:cubicBezTo>
                    <a:pt x="99" y="621"/>
                    <a:pt x="98" y="627"/>
                    <a:pt x="94" y="630"/>
                  </a:cubicBezTo>
                  <a:cubicBezTo>
                    <a:pt x="92" y="631"/>
                    <a:pt x="90" y="632"/>
                    <a:pt x="88"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1302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5">
                                            <p:txEl>
                                              <p:pRg st="0" end="0"/>
                                            </p:txEl>
                                          </p:spTgt>
                                        </p:tgtEl>
                                        <p:attrNameLst>
                                          <p:attrName>style.color</p:attrName>
                                        </p:attrNameLst>
                                      </p:cBhvr>
                                      <p:to>
                                        <a:srgbClr val="B68D44"/>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17">
                                            <p:txEl>
                                              <p:pRg st="0" end="0"/>
                                            </p:txEl>
                                          </p:spTgt>
                                        </p:tgtEl>
                                        <p:attrNameLst>
                                          <p:attrName>style.color</p:attrName>
                                        </p:attrNameLst>
                                      </p:cBhvr>
                                      <p:to>
                                        <a:srgbClr val="B68D44"/>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19">
                                            <p:txEl>
                                              <p:pRg st="0" end="0"/>
                                            </p:txEl>
                                          </p:spTgt>
                                        </p:tgtEl>
                                        <p:attrNameLst>
                                          <p:attrName>style.color</p:attrName>
                                        </p:attrNameLst>
                                      </p:cBhvr>
                                      <p:to>
                                        <a:srgbClr val="B68D44"/>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21">
                                            <p:txEl>
                                              <p:pRg st="0" end="0"/>
                                            </p:txEl>
                                          </p:spTgt>
                                        </p:tgtEl>
                                        <p:attrNameLst>
                                          <p:attrName>style.color</p:attrName>
                                        </p:attrNameLst>
                                      </p:cBhvr>
                                      <p:to>
                                        <a:srgbClr val="B68D44"/>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813" b="7813"/>
          <a:stretch>
            <a:fillRect/>
          </a:stretch>
        </p:blipFill>
        <p:spPr/>
      </p:pic>
      <p:sp>
        <p:nvSpPr>
          <p:cNvPr id="3" name="Title 2"/>
          <p:cNvSpPr>
            <a:spLocks noGrp="1"/>
          </p:cNvSpPr>
          <p:nvPr>
            <p:ph type="title"/>
          </p:nvPr>
        </p:nvSpPr>
        <p:spPr/>
        <p:txBody>
          <a:bodyPr/>
          <a:lstStyle/>
          <a:p>
            <a:r>
              <a:rPr lang="en-US">
                <a:solidFill>
                  <a:schemeClr val="tx1"/>
                </a:solidFill>
              </a:rPr>
              <a:t>The Break Slide</a:t>
            </a:r>
          </a:p>
        </p:txBody>
      </p:sp>
      <p:cxnSp>
        <p:nvCxnSpPr>
          <p:cNvPr id="5" name="Straight Connector 4"/>
          <p:cNvCxnSpPr>
            <a:cxnSpLocks/>
          </p:cNvCxnSpPr>
          <p:nvPr/>
        </p:nvCxnSpPr>
        <p:spPr>
          <a:xfrm>
            <a:off x="972457" y="2213431"/>
            <a:ext cx="4789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rot="16200000">
            <a:off x="11267323" y="2872014"/>
            <a:ext cx="4789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1457581" y="3279779"/>
            <a:ext cx="95794" cy="95794"/>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457581" y="3542904"/>
            <a:ext cx="95794" cy="9579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1457581" y="3801440"/>
            <a:ext cx="95794" cy="9579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175500" y="2632528"/>
            <a:ext cx="4010706" cy="923330"/>
          </a:xfrm>
          <a:prstGeom prst="rect">
            <a:avLst/>
          </a:prstGeom>
          <a:noFill/>
        </p:spPr>
        <p:txBody>
          <a:bodyPr wrap="square" rtlCol="0">
            <a:spAutoFit/>
          </a:bodyPr>
          <a:lstStyle/>
          <a:p>
            <a:pPr algn="r"/>
            <a:r>
              <a:rPr lang="en-US" i="1">
                <a:latin typeface="Lato" panose="020F0502020204030203" pitchFamily="34" charset="0"/>
              </a:rPr>
              <a:t>Urna justo bibendum justo, vitae luctus massa purus non dui. Morbi tellus lacus, tincidunt non nisl ut.</a:t>
            </a:r>
          </a:p>
        </p:txBody>
      </p:sp>
      <p:sp>
        <p:nvSpPr>
          <p:cNvPr id="13" name="Slide Number Placeholder 5"/>
          <p:cNvSpPr txBox="1">
            <a:spLocks/>
          </p:cNvSpPr>
          <p:nvPr/>
        </p:nvSpPr>
        <p:spPr>
          <a:xfrm>
            <a:off x="10489642" y="288472"/>
            <a:ext cx="14084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spc="600"/>
              <a:t>Page </a:t>
            </a:r>
            <a:fld id="{700FE6C1-53D2-4B4A-A041-B539D8DA3A16}" type="slidenum">
              <a:rPr lang="en-US" sz="1000" b="0" spc="600" smtClean="0">
                <a:latin typeface="+mn-lt"/>
              </a:rPr>
              <a:pPr algn="r"/>
              <a:t>38</a:t>
            </a:fld>
            <a:endParaRPr lang="en-US" sz="1000" b="0" spc="600">
              <a:latin typeface="+mn-lt"/>
            </a:endParaRPr>
          </a:p>
        </p:txBody>
      </p:sp>
      <p:sp>
        <p:nvSpPr>
          <p:cNvPr id="14" name="Slide Number Placeholder 5"/>
          <p:cNvSpPr txBox="1">
            <a:spLocks/>
          </p:cNvSpPr>
          <p:nvPr/>
        </p:nvSpPr>
        <p:spPr>
          <a:xfrm>
            <a:off x="300612" y="288471"/>
            <a:ext cx="36617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b="1" i="0" spc="0">
                <a:latin typeface="+mj-lt"/>
              </a:rPr>
              <a:t>VAGABOND</a:t>
            </a:r>
            <a:r>
              <a:rPr lang="en-US" sz="1000" spc="600"/>
              <a:t> Presentation</a:t>
            </a:r>
            <a:endParaRPr lang="en-US" sz="1000" b="0" spc="600">
              <a:latin typeface="+mn-lt"/>
            </a:endParaRPr>
          </a:p>
        </p:txBody>
      </p:sp>
    </p:spTree>
    <p:extLst>
      <p:ext uri="{BB962C8B-B14F-4D97-AF65-F5344CB8AC3E}">
        <p14:creationId xmlns:p14="http://schemas.microsoft.com/office/powerpoint/2010/main" val="2633732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2500" b="12500"/>
          <a:stretch>
            <a:fillRect/>
          </a:stretch>
        </p:blipFill>
        <p:spPr/>
      </p:pic>
      <p:sp>
        <p:nvSpPr>
          <p:cNvPr id="3" name="Title 2"/>
          <p:cNvSpPr>
            <a:spLocks noGrp="1"/>
          </p:cNvSpPr>
          <p:nvPr>
            <p:ph type="title"/>
          </p:nvPr>
        </p:nvSpPr>
        <p:spPr/>
        <p:txBody>
          <a:bodyPr/>
          <a:lstStyle/>
          <a:p>
            <a:r>
              <a:rPr lang="en-US">
                <a:solidFill>
                  <a:schemeClr val="tx1"/>
                </a:solidFill>
              </a:rPr>
              <a:t>The Break Slide</a:t>
            </a:r>
          </a:p>
        </p:txBody>
      </p:sp>
      <p:sp>
        <p:nvSpPr>
          <p:cNvPr id="6" name="TextBox 5"/>
          <p:cNvSpPr txBox="1"/>
          <p:nvPr/>
        </p:nvSpPr>
        <p:spPr>
          <a:xfrm>
            <a:off x="3124200" y="2084397"/>
            <a:ext cx="5943600" cy="646331"/>
          </a:xfrm>
          <a:prstGeom prst="rect">
            <a:avLst/>
          </a:prstGeom>
          <a:noFill/>
        </p:spPr>
        <p:txBody>
          <a:bodyPr wrap="square" rtlCol="0">
            <a:spAutoFit/>
          </a:bodyPr>
          <a:lstStyle/>
          <a:p>
            <a:pPr algn="ctr"/>
            <a:r>
              <a:rPr lang="en-US" i="1">
                <a:latin typeface="Lato" panose="020F0502020204030203" pitchFamily="34" charset="0"/>
              </a:rPr>
              <a:t>Urna justo bibendum justo, vitae luctus massa purus non dui. Morbi tellus lacus, tincidunt non nisl ut.</a:t>
            </a:r>
          </a:p>
        </p:txBody>
      </p:sp>
      <p:cxnSp>
        <p:nvCxnSpPr>
          <p:cNvPr id="7" name="Straight Connector 6"/>
          <p:cNvCxnSpPr>
            <a:cxnSpLocks/>
          </p:cNvCxnSpPr>
          <p:nvPr/>
        </p:nvCxnSpPr>
        <p:spPr>
          <a:xfrm>
            <a:off x="5856514" y="1692731"/>
            <a:ext cx="4789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a:xfrm rot="16200000">
            <a:off x="11267323" y="1335314"/>
            <a:ext cx="4789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1457581" y="1743079"/>
            <a:ext cx="95794" cy="957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457581" y="2006204"/>
            <a:ext cx="95794" cy="9579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1457581" y="2264740"/>
            <a:ext cx="95794" cy="9579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5"/>
          <p:cNvSpPr txBox="1">
            <a:spLocks/>
          </p:cNvSpPr>
          <p:nvPr/>
        </p:nvSpPr>
        <p:spPr>
          <a:xfrm>
            <a:off x="10489642" y="288472"/>
            <a:ext cx="14084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spc="600">
                <a:solidFill>
                  <a:schemeClr val="bg1"/>
                </a:solidFill>
              </a:rPr>
              <a:t>Page </a:t>
            </a:r>
            <a:fld id="{700FE6C1-53D2-4B4A-A041-B539D8DA3A16}" type="slidenum">
              <a:rPr lang="en-US" sz="1000" b="0" spc="600" smtClean="0">
                <a:solidFill>
                  <a:schemeClr val="bg1"/>
                </a:solidFill>
                <a:latin typeface="+mn-lt"/>
              </a:rPr>
              <a:pPr algn="r"/>
              <a:t>39</a:t>
            </a:fld>
            <a:endParaRPr lang="en-US" sz="1000" b="0" spc="600">
              <a:solidFill>
                <a:schemeClr val="bg1"/>
              </a:solidFill>
              <a:latin typeface="+mn-lt"/>
            </a:endParaRPr>
          </a:p>
        </p:txBody>
      </p:sp>
      <p:sp>
        <p:nvSpPr>
          <p:cNvPr id="13" name="Slide Number Placeholder 5"/>
          <p:cNvSpPr txBox="1">
            <a:spLocks/>
          </p:cNvSpPr>
          <p:nvPr/>
        </p:nvSpPr>
        <p:spPr>
          <a:xfrm>
            <a:off x="300612" y="288471"/>
            <a:ext cx="36617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b="1" i="0" spc="0">
                <a:solidFill>
                  <a:schemeClr val="bg1"/>
                </a:solidFill>
                <a:latin typeface="+mj-lt"/>
              </a:rPr>
              <a:t>VAGABOND</a:t>
            </a:r>
            <a:r>
              <a:rPr lang="en-US" sz="1000" spc="600">
                <a:solidFill>
                  <a:schemeClr val="bg1"/>
                </a:solidFill>
              </a:rPr>
              <a:t> Presentation</a:t>
            </a:r>
            <a:endParaRPr lang="en-US" sz="1000" b="0" spc="600">
              <a:solidFill>
                <a:schemeClr val="bg1"/>
              </a:solidFill>
            </a:endParaRPr>
          </a:p>
        </p:txBody>
      </p:sp>
    </p:spTree>
    <p:extLst>
      <p:ext uri="{BB962C8B-B14F-4D97-AF65-F5344CB8AC3E}">
        <p14:creationId xmlns:p14="http://schemas.microsoft.com/office/powerpoint/2010/main" val="989253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Start</a:t>
            </a:r>
            <a:br>
              <a:rPr lang="en-US"/>
            </a:br>
            <a:r>
              <a:rPr lang="en-US"/>
              <a:t>Your Own</a:t>
            </a:r>
            <a:br>
              <a:rPr lang="en-US"/>
            </a:br>
            <a:r>
              <a:rPr lang="en-US"/>
              <a:t>Adventure</a:t>
            </a:r>
          </a:p>
        </p:txBody>
      </p:sp>
      <p:pic>
        <p:nvPicPr>
          <p:cNvPr id="32" name="Picture Placeholder 31"/>
          <p:cNvPicPr>
            <a:picLocks noGrp="1" noChangeAspect="1"/>
          </p:cNvPicPr>
          <p:nvPr>
            <p:ph type="pic" sz="quarter" idx="10"/>
          </p:nvPr>
        </p:nvPicPr>
        <p:blipFill>
          <a:blip r:embed="rId2" cstate="hqprint">
            <a:extLst>
              <a:ext uri="{28A0092B-C50C-407E-A947-70E740481C1C}">
                <a14:useLocalDpi xmlns:a14="http://schemas.microsoft.com/office/drawing/2010/main" val="0"/>
              </a:ext>
            </a:extLst>
          </a:blip>
          <a:srcRect l="16034" r="16034"/>
          <a:stretch>
            <a:fillRect/>
          </a:stretch>
        </p:blipFill>
        <p:spPr/>
      </p:pic>
      <p:cxnSp>
        <p:nvCxnSpPr>
          <p:cNvPr id="8" name="Straight Connector 7"/>
          <p:cNvCxnSpPr>
            <a:cxnSpLocks/>
          </p:cNvCxnSpPr>
          <p:nvPr/>
        </p:nvCxnSpPr>
        <p:spPr>
          <a:xfrm>
            <a:off x="947057" y="4419602"/>
            <a:ext cx="4789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38201" y="4724737"/>
            <a:ext cx="4528456" cy="1015663"/>
          </a:xfrm>
          <a:prstGeom prst="rect">
            <a:avLst/>
          </a:prstGeom>
          <a:noFill/>
        </p:spPr>
        <p:txBody>
          <a:bodyPr wrap="square" rtlCol="0" anchor="t">
            <a:spAutoFit/>
          </a:bodyPr>
          <a:lstStyle/>
          <a:p>
            <a:r>
              <a:rPr lang="en-US" sz="1500">
                <a:latin typeface="Lato" panose="020F0502020204030203" pitchFamily="34" charset="0"/>
              </a:rPr>
              <a:t>Urna justo bibendum justo, vitae luctus massa purus non dui. Morbi tellus lacus, tincidunt non nisl ut, feugiat tempus erat. Nam vestibulum eros eros, ut egestas libero gravida sit amet.</a:t>
            </a:r>
          </a:p>
        </p:txBody>
      </p:sp>
      <p:sp>
        <p:nvSpPr>
          <p:cNvPr id="13" name="Rectangle 12"/>
          <p:cNvSpPr/>
          <p:nvPr/>
        </p:nvSpPr>
        <p:spPr>
          <a:xfrm>
            <a:off x="838200" y="2768378"/>
            <a:ext cx="4476803" cy="323165"/>
          </a:xfrm>
          <a:prstGeom prst="rect">
            <a:avLst/>
          </a:prstGeom>
        </p:spPr>
        <p:txBody>
          <a:bodyPr wrap="none">
            <a:spAutoFit/>
          </a:bodyPr>
          <a:lstStyle/>
          <a:p>
            <a:r>
              <a:rPr lang="en-US" sz="1500" i="1">
                <a:solidFill>
                  <a:schemeClr val="bg1">
                    <a:lumMod val="65000"/>
                  </a:schemeClr>
                </a:solidFill>
                <a:latin typeface="Lato" panose="020F0502020204030203" pitchFamily="34" charset="0"/>
              </a:rPr>
              <a:t>Donec tincidunt, dolor sit amet pellentesque imperdiet</a:t>
            </a:r>
          </a:p>
        </p:txBody>
      </p:sp>
      <p:grpSp>
        <p:nvGrpSpPr>
          <p:cNvPr id="3" name="Group 2"/>
          <p:cNvGrpSpPr/>
          <p:nvPr/>
        </p:nvGrpSpPr>
        <p:grpSpPr>
          <a:xfrm>
            <a:off x="7331529" y="3875314"/>
            <a:ext cx="3941064" cy="1872343"/>
            <a:chOff x="7331529" y="3875314"/>
            <a:chExt cx="3941064" cy="1872343"/>
          </a:xfrm>
        </p:grpSpPr>
        <p:sp>
          <p:nvSpPr>
            <p:cNvPr id="6" name="Rectangle 5"/>
            <p:cNvSpPr/>
            <p:nvPr/>
          </p:nvSpPr>
          <p:spPr>
            <a:xfrm>
              <a:off x="7331529" y="3875314"/>
              <a:ext cx="3941064" cy="187234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p>
          </p:txBody>
        </p:sp>
        <p:sp>
          <p:nvSpPr>
            <p:cNvPr id="12" name="Title 1"/>
            <p:cNvSpPr txBox="1">
              <a:spLocks/>
            </p:cNvSpPr>
            <p:nvPr/>
          </p:nvSpPr>
          <p:spPr>
            <a:xfrm>
              <a:off x="9735457" y="5105400"/>
              <a:ext cx="1338944" cy="35839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700" b="1" kern="1200">
                  <a:solidFill>
                    <a:schemeClr val="tx1"/>
                  </a:solidFill>
                  <a:latin typeface="Montserrat" panose="02000505000000020004" pitchFamily="2" charset="0"/>
                  <a:ea typeface="+mj-ea"/>
                  <a:cs typeface="+mj-cs"/>
                </a:defRPr>
              </a:lvl1pPr>
            </a:lstStyle>
            <a:p>
              <a:pPr algn="r"/>
              <a:r>
                <a:rPr lang="en-US" b="0" i="1">
                  <a:solidFill>
                    <a:schemeClr val="accent1"/>
                  </a:solidFill>
                </a:rPr>
                <a:t>—</a:t>
              </a:r>
              <a:r>
                <a:rPr lang="en-US" sz="2500">
                  <a:solidFill>
                    <a:schemeClr val="accent1"/>
                  </a:solidFill>
                </a:rPr>
                <a:t> 01.</a:t>
              </a:r>
            </a:p>
          </p:txBody>
        </p:sp>
        <p:sp>
          <p:nvSpPr>
            <p:cNvPr id="14" name="Title 12"/>
            <p:cNvSpPr txBox="1">
              <a:spLocks/>
            </p:cNvSpPr>
            <p:nvPr/>
          </p:nvSpPr>
          <p:spPr>
            <a:xfrm>
              <a:off x="7630886" y="4228262"/>
              <a:ext cx="3274786" cy="1186543"/>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3700" b="1" kern="1200">
                  <a:solidFill>
                    <a:schemeClr val="tx1"/>
                  </a:solidFill>
                  <a:latin typeface="Montserrat" panose="02000505000000020004" pitchFamily="2" charset="0"/>
                  <a:ea typeface="+mj-ea"/>
                  <a:cs typeface="+mj-cs"/>
                </a:defRPr>
              </a:lvl1pPr>
            </a:lstStyle>
            <a:p>
              <a:pPr>
                <a:spcAft>
                  <a:spcPts val="500"/>
                </a:spcAft>
              </a:pPr>
              <a:r>
                <a:rPr lang="en-US" sz="2600"/>
                <a:t>Stay </a:t>
              </a:r>
            </a:p>
            <a:p>
              <a:pPr>
                <a:spcAft>
                  <a:spcPts val="500"/>
                </a:spcAft>
              </a:pPr>
              <a:r>
                <a:rPr lang="en-US" sz="2600" b="0"/>
                <a:t>Minimal </a:t>
              </a:r>
            </a:p>
            <a:p>
              <a:pPr>
                <a:spcAft>
                  <a:spcPts val="500"/>
                </a:spcAft>
              </a:pPr>
              <a:r>
                <a:rPr lang="en-US" sz="2600" b="0"/>
                <a:t>&amp; Simple</a:t>
              </a:r>
              <a:endParaRPr lang="en-US" sz="2600"/>
            </a:p>
          </p:txBody>
        </p:sp>
      </p:grpSp>
      <p:sp>
        <p:nvSpPr>
          <p:cNvPr id="10" name="Slide Number Placeholder 5"/>
          <p:cNvSpPr txBox="1">
            <a:spLocks/>
          </p:cNvSpPr>
          <p:nvPr/>
        </p:nvSpPr>
        <p:spPr>
          <a:xfrm>
            <a:off x="10489642" y="288472"/>
            <a:ext cx="14084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spc="600"/>
              <a:t>Page </a:t>
            </a:r>
            <a:fld id="{700FE6C1-53D2-4B4A-A041-B539D8DA3A16}" type="slidenum">
              <a:rPr lang="en-US" sz="1000" b="0" spc="600" smtClean="0">
                <a:latin typeface="+mn-lt"/>
              </a:rPr>
              <a:pPr algn="r"/>
              <a:t>4</a:t>
            </a:fld>
            <a:endParaRPr lang="en-US" sz="1000" b="0" spc="600">
              <a:latin typeface="+mn-lt"/>
            </a:endParaRPr>
          </a:p>
        </p:txBody>
      </p:sp>
    </p:spTree>
    <p:extLst>
      <p:ext uri="{BB962C8B-B14F-4D97-AF65-F5344CB8AC3E}">
        <p14:creationId xmlns:p14="http://schemas.microsoft.com/office/powerpoint/2010/main" val="123104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8" r="78"/>
          <a:stretch>
            <a:fillRect/>
          </a:stretch>
        </p:blipFill>
        <p:spPr/>
      </p:pic>
      <p:sp>
        <p:nvSpPr>
          <p:cNvPr id="3" name="Title 2"/>
          <p:cNvSpPr>
            <a:spLocks noGrp="1"/>
          </p:cNvSpPr>
          <p:nvPr>
            <p:ph type="title"/>
          </p:nvPr>
        </p:nvSpPr>
        <p:spPr/>
        <p:txBody>
          <a:bodyPr/>
          <a:lstStyle/>
          <a:p>
            <a:r>
              <a:rPr lang="en-US"/>
              <a:t>The Break Slide</a:t>
            </a:r>
          </a:p>
        </p:txBody>
      </p:sp>
      <p:sp>
        <p:nvSpPr>
          <p:cNvPr id="5" name="TextBox 4"/>
          <p:cNvSpPr txBox="1"/>
          <p:nvPr/>
        </p:nvSpPr>
        <p:spPr>
          <a:xfrm>
            <a:off x="7492999" y="1263726"/>
            <a:ext cx="3964581" cy="923330"/>
          </a:xfrm>
          <a:prstGeom prst="rect">
            <a:avLst/>
          </a:prstGeom>
          <a:noFill/>
        </p:spPr>
        <p:txBody>
          <a:bodyPr wrap="square" rtlCol="0">
            <a:spAutoFit/>
          </a:bodyPr>
          <a:lstStyle/>
          <a:p>
            <a:pPr algn="r"/>
            <a:r>
              <a:rPr lang="en-US" i="1">
                <a:solidFill>
                  <a:schemeClr val="bg1"/>
                </a:solidFill>
                <a:latin typeface="Lato" panose="020F0502020204030203" pitchFamily="34" charset="0"/>
              </a:rPr>
              <a:t>Urna justo bibendum justo, vitae luctus massa purus non dui. Morbi tellus lacus, tincidunt non nisl ut.</a:t>
            </a:r>
          </a:p>
        </p:txBody>
      </p:sp>
      <p:sp>
        <p:nvSpPr>
          <p:cNvPr id="6" name="Oval 5"/>
          <p:cNvSpPr/>
          <p:nvPr/>
        </p:nvSpPr>
        <p:spPr>
          <a:xfrm>
            <a:off x="980081" y="1844679"/>
            <a:ext cx="95794" cy="95794"/>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80081" y="2107804"/>
            <a:ext cx="95794" cy="9579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80081" y="2366340"/>
            <a:ext cx="95794" cy="9579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cxnSpLocks/>
          </p:cNvCxnSpPr>
          <p:nvPr/>
        </p:nvCxnSpPr>
        <p:spPr>
          <a:xfrm rot="16200000">
            <a:off x="789823" y="1436914"/>
            <a:ext cx="4789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10875195" y="2366340"/>
            <a:ext cx="4789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txBox="1">
            <a:spLocks/>
          </p:cNvSpPr>
          <p:nvPr/>
        </p:nvSpPr>
        <p:spPr>
          <a:xfrm>
            <a:off x="10489642" y="288472"/>
            <a:ext cx="14084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spc="600">
                <a:solidFill>
                  <a:schemeClr val="bg1"/>
                </a:solidFill>
              </a:rPr>
              <a:t>Page </a:t>
            </a:r>
            <a:fld id="{700FE6C1-53D2-4B4A-A041-B539D8DA3A16}" type="slidenum">
              <a:rPr lang="en-US" sz="1000" b="0" spc="600" smtClean="0">
                <a:solidFill>
                  <a:schemeClr val="bg1"/>
                </a:solidFill>
                <a:latin typeface="+mn-lt"/>
              </a:rPr>
              <a:pPr algn="r"/>
              <a:t>40</a:t>
            </a:fld>
            <a:endParaRPr lang="en-US" sz="1000" b="0" spc="600">
              <a:solidFill>
                <a:schemeClr val="bg1"/>
              </a:solidFill>
              <a:latin typeface="+mn-lt"/>
            </a:endParaRPr>
          </a:p>
        </p:txBody>
      </p:sp>
      <p:sp>
        <p:nvSpPr>
          <p:cNvPr id="12" name="Slide Number Placeholder 5"/>
          <p:cNvSpPr txBox="1">
            <a:spLocks/>
          </p:cNvSpPr>
          <p:nvPr/>
        </p:nvSpPr>
        <p:spPr>
          <a:xfrm>
            <a:off x="300612" y="288471"/>
            <a:ext cx="36617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b="1" i="0" spc="0">
                <a:solidFill>
                  <a:schemeClr val="bg1"/>
                </a:solidFill>
                <a:latin typeface="+mj-lt"/>
              </a:rPr>
              <a:t>VAGABOND</a:t>
            </a:r>
            <a:r>
              <a:rPr lang="en-US" sz="1000" spc="600">
                <a:solidFill>
                  <a:schemeClr val="bg1"/>
                </a:solidFill>
              </a:rPr>
              <a:t> Presentation</a:t>
            </a:r>
            <a:endParaRPr lang="en-US" sz="1000" b="0" spc="600">
              <a:solidFill>
                <a:schemeClr val="bg1"/>
              </a:solidFill>
            </a:endParaRPr>
          </a:p>
        </p:txBody>
      </p:sp>
    </p:spTree>
    <p:extLst>
      <p:ext uri="{BB962C8B-B14F-4D97-AF65-F5344CB8AC3E}">
        <p14:creationId xmlns:p14="http://schemas.microsoft.com/office/powerpoint/2010/main" val="2811151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259" b="7259"/>
          <a:stretch>
            <a:fillRect/>
          </a:stretch>
        </p:blipFill>
        <p:spPr/>
      </p:pic>
      <p:cxnSp>
        <p:nvCxnSpPr>
          <p:cNvPr id="8" name="Straight Connector 7"/>
          <p:cNvCxnSpPr>
            <a:cxnSpLocks/>
          </p:cNvCxnSpPr>
          <p:nvPr/>
        </p:nvCxnSpPr>
        <p:spPr>
          <a:xfrm rot="16200000">
            <a:off x="11267323" y="3142342"/>
            <a:ext cx="4789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1457581" y="3550107"/>
            <a:ext cx="95794" cy="957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457581" y="3813232"/>
            <a:ext cx="95794" cy="9579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1457581" y="4071768"/>
            <a:ext cx="95794" cy="9579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29338" y="1640333"/>
            <a:ext cx="3964581" cy="923330"/>
          </a:xfrm>
          <a:prstGeom prst="rect">
            <a:avLst/>
          </a:prstGeom>
          <a:noFill/>
        </p:spPr>
        <p:txBody>
          <a:bodyPr wrap="square" rtlCol="0">
            <a:spAutoFit/>
          </a:bodyPr>
          <a:lstStyle/>
          <a:p>
            <a:r>
              <a:rPr lang="en-US" i="1">
                <a:solidFill>
                  <a:schemeClr val="bg1"/>
                </a:solidFill>
                <a:latin typeface="Lato" panose="020F0502020204030203" pitchFamily="34" charset="0"/>
              </a:rPr>
              <a:t>Urna justo bibendum justo, vitae luctus massa purus non dui. Morbi tellus lacus, tincidunt non nisl ut.</a:t>
            </a:r>
          </a:p>
        </p:txBody>
      </p:sp>
      <p:sp>
        <p:nvSpPr>
          <p:cNvPr id="14" name="Title 13"/>
          <p:cNvSpPr>
            <a:spLocks noGrp="1"/>
          </p:cNvSpPr>
          <p:nvPr>
            <p:ph type="title"/>
          </p:nvPr>
        </p:nvSpPr>
        <p:spPr/>
        <p:txBody>
          <a:bodyPr/>
          <a:lstStyle/>
          <a:p>
            <a:r>
              <a:rPr lang="en-US"/>
              <a:t>The Break Slide</a:t>
            </a:r>
          </a:p>
        </p:txBody>
      </p:sp>
      <p:cxnSp>
        <p:nvCxnSpPr>
          <p:cNvPr id="15" name="Straight Connector 14"/>
          <p:cNvCxnSpPr>
            <a:cxnSpLocks/>
          </p:cNvCxnSpPr>
          <p:nvPr/>
        </p:nvCxnSpPr>
        <p:spPr>
          <a:xfrm>
            <a:off x="918395" y="1416568"/>
            <a:ext cx="4789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lide Number Placeholder 5"/>
          <p:cNvSpPr txBox="1">
            <a:spLocks/>
          </p:cNvSpPr>
          <p:nvPr/>
        </p:nvSpPr>
        <p:spPr>
          <a:xfrm>
            <a:off x="10489642" y="288472"/>
            <a:ext cx="14084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spc="600">
                <a:solidFill>
                  <a:schemeClr val="bg1"/>
                </a:solidFill>
              </a:rPr>
              <a:t>Page </a:t>
            </a:r>
            <a:fld id="{700FE6C1-53D2-4B4A-A041-B539D8DA3A16}" type="slidenum">
              <a:rPr lang="en-US" sz="1000" b="0" spc="600" smtClean="0">
                <a:solidFill>
                  <a:schemeClr val="bg1"/>
                </a:solidFill>
                <a:latin typeface="+mn-lt"/>
              </a:rPr>
              <a:pPr algn="r"/>
              <a:t>41</a:t>
            </a:fld>
            <a:endParaRPr lang="en-US" sz="1000" b="0" spc="600">
              <a:solidFill>
                <a:schemeClr val="bg1"/>
              </a:solidFill>
              <a:latin typeface="+mn-lt"/>
            </a:endParaRPr>
          </a:p>
        </p:txBody>
      </p:sp>
      <p:sp>
        <p:nvSpPr>
          <p:cNvPr id="16" name="Slide Number Placeholder 5"/>
          <p:cNvSpPr txBox="1">
            <a:spLocks/>
          </p:cNvSpPr>
          <p:nvPr/>
        </p:nvSpPr>
        <p:spPr>
          <a:xfrm>
            <a:off x="300612" y="288471"/>
            <a:ext cx="36617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b="1" i="0" spc="0">
                <a:solidFill>
                  <a:schemeClr val="bg1"/>
                </a:solidFill>
                <a:latin typeface="+mj-lt"/>
              </a:rPr>
              <a:t>VAGABOND</a:t>
            </a:r>
            <a:r>
              <a:rPr lang="en-US" sz="1000" spc="600">
                <a:solidFill>
                  <a:schemeClr val="bg1"/>
                </a:solidFill>
              </a:rPr>
              <a:t> Presentation</a:t>
            </a:r>
            <a:endParaRPr lang="en-US" sz="1000" b="0" spc="600">
              <a:solidFill>
                <a:schemeClr val="bg1"/>
              </a:solidFill>
            </a:endParaRPr>
          </a:p>
        </p:txBody>
      </p:sp>
    </p:spTree>
    <p:extLst>
      <p:ext uri="{BB962C8B-B14F-4D97-AF65-F5344CB8AC3E}">
        <p14:creationId xmlns:p14="http://schemas.microsoft.com/office/powerpoint/2010/main" val="3213943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816" b="7816"/>
          <a:stretch>
            <a:fillRect/>
          </a:stretch>
        </p:blipFill>
        <p:spPr>
          <a:xfrm flipH="1">
            <a:off x="0" y="0"/>
            <a:ext cx="12192000" cy="6858000"/>
          </a:xfrm>
        </p:spPr>
      </p:pic>
      <p:sp>
        <p:nvSpPr>
          <p:cNvPr id="3" name="Title 2"/>
          <p:cNvSpPr>
            <a:spLocks noGrp="1"/>
          </p:cNvSpPr>
          <p:nvPr>
            <p:ph type="title"/>
          </p:nvPr>
        </p:nvSpPr>
        <p:spPr/>
        <p:txBody>
          <a:bodyPr anchor="ctr"/>
          <a:lstStyle/>
          <a:p>
            <a:r>
              <a:rPr lang="en-US"/>
              <a:t>The Break Slide</a:t>
            </a:r>
          </a:p>
        </p:txBody>
      </p:sp>
      <p:cxnSp>
        <p:nvCxnSpPr>
          <p:cNvPr id="6" name="Straight Connector 5"/>
          <p:cNvCxnSpPr>
            <a:cxnSpLocks/>
          </p:cNvCxnSpPr>
          <p:nvPr/>
        </p:nvCxnSpPr>
        <p:spPr>
          <a:xfrm rot="16200000">
            <a:off x="11267323" y="1288142"/>
            <a:ext cx="4789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1457581" y="1695907"/>
            <a:ext cx="95794" cy="95794"/>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1457581" y="1959032"/>
            <a:ext cx="95794" cy="9579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1457581" y="2217568"/>
            <a:ext cx="95794" cy="9579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119440" y="1075870"/>
            <a:ext cx="3964581" cy="923330"/>
          </a:xfrm>
          <a:prstGeom prst="rect">
            <a:avLst/>
          </a:prstGeom>
          <a:noFill/>
        </p:spPr>
        <p:txBody>
          <a:bodyPr wrap="square" rtlCol="0">
            <a:spAutoFit/>
          </a:bodyPr>
          <a:lstStyle/>
          <a:p>
            <a:r>
              <a:rPr lang="en-US" i="1">
                <a:latin typeface="Lato" panose="020F0502020204030203" pitchFamily="34" charset="0"/>
              </a:rPr>
              <a:t>Urna justo bibendum justo, vitae luctus massa purus non dui. Morbi tellus lacus, tincidunt non nisl ut.</a:t>
            </a:r>
          </a:p>
        </p:txBody>
      </p:sp>
      <p:sp>
        <p:nvSpPr>
          <p:cNvPr id="11" name="Slide Number Placeholder 5"/>
          <p:cNvSpPr txBox="1">
            <a:spLocks/>
          </p:cNvSpPr>
          <p:nvPr/>
        </p:nvSpPr>
        <p:spPr>
          <a:xfrm>
            <a:off x="10489642" y="288472"/>
            <a:ext cx="14084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spc="600"/>
              <a:t>Page </a:t>
            </a:r>
            <a:fld id="{700FE6C1-53D2-4B4A-A041-B539D8DA3A16}" type="slidenum">
              <a:rPr lang="en-US" sz="1000" b="0" spc="600" smtClean="0">
                <a:latin typeface="+mn-lt"/>
              </a:rPr>
              <a:pPr algn="r"/>
              <a:t>42</a:t>
            </a:fld>
            <a:endParaRPr lang="en-US" sz="1000" b="0" spc="600">
              <a:latin typeface="+mn-lt"/>
            </a:endParaRPr>
          </a:p>
        </p:txBody>
      </p:sp>
      <p:sp>
        <p:nvSpPr>
          <p:cNvPr id="12" name="Slide Number Placeholder 5"/>
          <p:cNvSpPr txBox="1">
            <a:spLocks/>
          </p:cNvSpPr>
          <p:nvPr/>
        </p:nvSpPr>
        <p:spPr>
          <a:xfrm>
            <a:off x="300612" y="288471"/>
            <a:ext cx="36617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b="1" i="0" spc="0">
                <a:solidFill>
                  <a:schemeClr val="bg1"/>
                </a:solidFill>
                <a:latin typeface="+mj-lt"/>
              </a:rPr>
              <a:t>VAGABOND</a:t>
            </a:r>
            <a:r>
              <a:rPr lang="en-US" sz="1000" spc="600">
                <a:solidFill>
                  <a:schemeClr val="bg1"/>
                </a:solidFill>
              </a:rPr>
              <a:t> Presentation</a:t>
            </a:r>
            <a:endParaRPr lang="en-US" sz="1000" b="0" spc="600">
              <a:solidFill>
                <a:schemeClr val="bg1"/>
              </a:solidFill>
            </a:endParaRPr>
          </a:p>
        </p:txBody>
      </p:sp>
    </p:spTree>
    <p:extLst>
      <p:ext uri="{BB962C8B-B14F-4D97-AF65-F5344CB8AC3E}">
        <p14:creationId xmlns:p14="http://schemas.microsoft.com/office/powerpoint/2010/main" val="3894867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Experience The Best Trip Ever</a:t>
            </a:r>
          </a:p>
        </p:txBody>
      </p:sp>
      <p:pic>
        <p:nvPicPr>
          <p:cNvPr id="11" name="Picture Placeholder 10"/>
          <p:cNvPicPr>
            <a:picLocks noGrp="1" noChangeAspect="1"/>
          </p:cNvPicPr>
          <p:nvPr>
            <p:ph type="pic" sz="quarter" idx="14"/>
          </p:nvPr>
        </p:nvPicPr>
        <p:blipFill>
          <a:blip r:embed="rId3" cstate="hqprint">
            <a:extLst>
              <a:ext uri="{28A0092B-C50C-407E-A947-70E740481C1C}">
                <a14:useLocalDpi xmlns:a14="http://schemas.microsoft.com/office/drawing/2010/main" val="0"/>
              </a:ext>
            </a:extLst>
          </a:blip>
          <a:srcRect l="6525" r="6525"/>
          <a:stretch>
            <a:fillRect/>
          </a:stretch>
        </p:blipFill>
        <p:spPr/>
      </p:pic>
      <p:cxnSp>
        <p:nvCxnSpPr>
          <p:cNvPr id="5" name="Straight Connector 4"/>
          <p:cNvCxnSpPr>
            <a:cxnSpLocks/>
          </p:cNvCxnSpPr>
          <p:nvPr/>
        </p:nvCxnSpPr>
        <p:spPr>
          <a:xfrm>
            <a:off x="5728607" y="4267124"/>
            <a:ext cx="73478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938667" y="4512057"/>
            <a:ext cx="4314666" cy="1246495"/>
          </a:xfrm>
          <a:prstGeom prst="rect">
            <a:avLst/>
          </a:prstGeom>
          <a:noFill/>
        </p:spPr>
        <p:txBody>
          <a:bodyPr wrap="square" rtlCol="0" anchor="t">
            <a:spAutoFit/>
          </a:bodyPr>
          <a:lstStyle/>
          <a:p>
            <a:pPr algn="ctr"/>
            <a:r>
              <a:rPr lang="en-US" sz="1500">
                <a:solidFill>
                  <a:schemeClr val="bg1"/>
                </a:solidFill>
                <a:latin typeface="Lato" panose="020F0502020204030203" pitchFamily="34" charset="0"/>
              </a:rPr>
              <a:t>Urna justo bibendum justo, vitae luctus massa purus non dui. Morbi tellus lacus, tincidunt non nisl ut, feugiat tempus erat. Nam vestibulum eros eros, ut egestas libero gravida sit amet. Morbi at orci ac turpis maximus scelerisque. </a:t>
            </a:r>
          </a:p>
        </p:txBody>
      </p:sp>
      <p:pic>
        <p:nvPicPr>
          <p:cNvPr id="10" name="Picture Placeholder 9"/>
          <p:cNvPicPr>
            <a:picLocks noGrp="1" noChangeAspect="1"/>
          </p:cNvPicPr>
          <p:nvPr>
            <p:ph type="pic" sz="quarter" idx="13"/>
          </p:nvPr>
        </p:nvPicPr>
        <p:blipFill>
          <a:blip r:embed="rId4" cstate="hqprint">
            <a:extLst>
              <a:ext uri="{28A0092B-C50C-407E-A947-70E740481C1C}">
                <a14:useLocalDpi xmlns:a14="http://schemas.microsoft.com/office/drawing/2010/main" val="0"/>
              </a:ext>
            </a:extLst>
          </a:blip>
          <a:srcRect l="6525" r="6525"/>
          <a:stretch>
            <a:fillRect/>
          </a:stretch>
        </p:blipFill>
        <p:spPr/>
      </p:pic>
      <p:sp>
        <p:nvSpPr>
          <p:cNvPr id="7" name="Slide Number Placeholder 5"/>
          <p:cNvSpPr txBox="1">
            <a:spLocks/>
          </p:cNvSpPr>
          <p:nvPr/>
        </p:nvSpPr>
        <p:spPr>
          <a:xfrm>
            <a:off x="10489642" y="288472"/>
            <a:ext cx="14084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spc="600">
                <a:solidFill>
                  <a:schemeClr val="bg1"/>
                </a:solidFill>
              </a:rPr>
              <a:t>Page </a:t>
            </a:r>
            <a:fld id="{700FE6C1-53D2-4B4A-A041-B539D8DA3A16}" type="slidenum">
              <a:rPr lang="en-US" sz="1000" b="0" spc="600" smtClean="0">
                <a:solidFill>
                  <a:schemeClr val="bg1"/>
                </a:solidFill>
                <a:latin typeface="+mn-lt"/>
              </a:rPr>
              <a:pPr algn="r"/>
              <a:t>5</a:t>
            </a:fld>
            <a:endParaRPr lang="en-US" sz="1000" b="0" spc="600">
              <a:solidFill>
                <a:schemeClr val="bg1"/>
              </a:solidFill>
              <a:latin typeface="+mn-lt"/>
            </a:endParaRPr>
          </a:p>
        </p:txBody>
      </p:sp>
      <p:sp>
        <p:nvSpPr>
          <p:cNvPr id="8" name="Slide Number Placeholder 5"/>
          <p:cNvSpPr txBox="1">
            <a:spLocks/>
          </p:cNvSpPr>
          <p:nvPr/>
        </p:nvSpPr>
        <p:spPr>
          <a:xfrm>
            <a:off x="300612" y="288471"/>
            <a:ext cx="36617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b="1" i="0" spc="0">
                <a:solidFill>
                  <a:schemeClr val="bg1"/>
                </a:solidFill>
                <a:latin typeface="+mj-lt"/>
              </a:rPr>
              <a:t>VAGABOND</a:t>
            </a:r>
            <a:r>
              <a:rPr lang="en-US" sz="1000" spc="600">
                <a:solidFill>
                  <a:schemeClr val="bg1"/>
                </a:solidFill>
              </a:rPr>
              <a:t> Presentation</a:t>
            </a:r>
            <a:endParaRPr lang="en-US" sz="1000" b="0" spc="600">
              <a:solidFill>
                <a:schemeClr val="bg1"/>
              </a:solidFill>
            </a:endParaRPr>
          </a:p>
        </p:txBody>
      </p:sp>
    </p:spTree>
    <p:extLst>
      <p:ext uri="{BB962C8B-B14F-4D97-AF65-F5344CB8AC3E}">
        <p14:creationId xmlns:p14="http://schemas.microsoft.com/office/powerpoint/2010/main" val="412562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962900" y="1509243"/>
            <a:ext cx="3313176" cy="3839513"/>
          </a:xfrm>
          <a:prstGeom prst="rect">
            <a:avLst/>
          </a:prstGeom>
          <a:noFill/>
        </p:spPr>
        <p:txBody>
          <a:bodyPr wrap="square" rtlCol="0" anchor="t">
            <a:spAutoFit/>
          </a:bodyPr>
          <a:lstStyle/>
          <a:p>
            <a:pPr>
              <a:spcAft>
                <a:spcPts val="500"/>
              </a:spcAft>
            </a:pPr>
            <a:r>
              <a:rPr lang="en-US" sz="2000">
                <a:latin typeface="Lato" panose="020F0502020204030203" pitchFamily="34" charset="0"/>
              </a:rPr>
              <a:t>» </a:t>
            </a:r>
            <a:r>
              <a:rPr lang="en-US" sz="1500" b="1">
                <a:latin typeface="Lato" panose="020F0502020204030203" pitchFamily="34" charset="0"/>
              </a:rPr>
              <a:t>Your Title 1 </a:t>
            </a:r>
          </a:p>
          <a:p>
            <a:pPr>
              <a:spcAft>
                <a:spcPts val="500"/>
              </a:spcAft>
            </a:pPr>
            <a:r>
              <a:rPr lang="en-US" sz="1500">
                <a:latin typeface="Lato" panose="020F0502020204030203" pitchFamily="34" charset="0"/>
              </a:rPr>
              <a:t>Urna justo bibendum justo, vitae luctus massa purus non dui. Morbi tellus lacus, tincidunt non nisl ut.</a:t>
            </a:r>
          </a:p>
          <a:p>
            <a:endParaRPr lang="en-US" sz="1500" b="1">
              <a:latin typeface="Lato" panose="020F0502020204030203" pitchFamily="34" charset="0"/>
            </a:endParaRPr>
          </a:p>
          <a:p>
            <a:pPr>
              <a:spcAft>
                <a:spcPts val="500"/>
              </a:spcAft>
            </a:pPr>
            <a:r>
              <a:rPr lang="en-US" sz="2000">
                <a:latin typeface="Lato" panose="020F0502020204030203" pitchFamily="34" charset="0"/>
              </a:rPr>
              <a:t>» </a:t>
            </a:r>
            <a:r>
              <a:rPr lang="en-US" sz="1500" b="1">
                <a:latin typeface="Lato" panose="020F0502020204030203" pitchFamily="34" charset="0"/>
              </a:rPr>
              <a:t>Your Title 2</a:t>
            </a:r>
            <a:endParaRPr lang="en-US" sz="1500">
              <a:latin typeface="Lato" panose="020F0502020204030203" pitchFamily="34" charset="0"/>
            </a:endParaRPr>
          </a:p>
          <a:p>
            <a:r>
              <a:rPr lang="en-US" sz="1500">
                <a:latin typeface="Lato" panose="020F0502020204030203" pitchFamily="34" charset="0"/>
              </a:rPr>
              <a:t>Feugiat tempus erat. Nam vestibulum eros eros, ut egestas libero gravida sit amet. </a:t>
            </a:r>
          </a:p>
          <a:p>
            <a:endParaRPr lang="en-US" sz="1500">
              <a:latin typeface="Lato" panose="020F0502020204030203" pitchFamily="34" charset="0"/>
            </a:endParaRPr>
          </a:p>
          <a:p>
            <a:pPr>
              <a:spcAft>
                <a:spcPts val="500"/>
              </a:spcAft>
            </a:pPr>
            <a:r>
              <a:rPr lang="en-US" sz="2000">
                <a:latin typeface="Lato" panose="020F0502020204030203" pitchFamily="34" charset="0"/>
              </a:rPr>
              <a:t>» </a:t>
            </a:r>
            <a:r>
              <a:rPr lang="en-US" sz="1500" b="1">
                <a:latin typeface="Lato" panose="020F0502020204030203" pitchFamily="34" charset="0"/>
              </a:rPr>
              <a:t>Your Title 3</a:t>
            </a:r>
            <a:endParaRPr lang="en-US" sz="1500">
              <a:latin typeface="Lato" panose="020F0502020204030203" pitchFamily="34" charset="0"/>
            </a:endParaRPr>
          </a:p>
          <a:p>
            <a:r>
              <a:rPr lang="en-US" sz="1500">
                <a:latin typeface="Lato" panose="020F0502020204030203" pitchFamily="34" charset="0"/>
              </a:rPr>
              <a:t>Morbi at orci ac turpis maximus scelerisque. Aenean finibus augue a euismod dictum. </a:t>
            </a:r>
          </a:p>
        </p:txBody>
      </p:sp>
      <p:pic>
        <p:nvPicPr>
          <p:cNvPr id="7" name="Picture Placeholder 6"/>
          <p:cNvPicPr>
            <a:picLocks noGrp="1" noChangeAspect="1"/>
          </p:cNvPicPr>
          <p:nvPr>
            <p:ph type="pic" sz="quarter" idx="10"/>
          </p:nvPr>
        </p:nvPicPr>
        <p:blipFill>
          <a:blip r:embed="rId2" cstate="hqprint">
            <a:extLst>
              <a:ext uri="{28A0092B-C50C-407E-A947-70E740481C1C}">
                <a14:useLocalDpi xmlns:a14="http://schemas.microsoft.com/office/drawing/2010/main" val="0"/>
              </a:ext>
            </a:extLst>
          </a:blip>
          <a:srcRect l="29813" r="29813"/>
          <a:stretch>
            <a:fillRect/>
          </a:stretch>
        </p:blipFill>
        <p:spPr/>
      </p:pic>
      <p:sp>
        <p:nvSpPr>
          <p:cNvPr id="27" name="Title 26"/>
          <p:cNvSpPr>
            <a:spLocks noGrp="1"/>
          </p:cNvSpPr>
          <p:nvPr>
            <p:ph type="title"/>
          </p:nvPr>
        </p:nvSpPr>
        <p:spPr/>
        <p:txBody>
          <a:bodyPr/>
          <a:lstStyle/>
          <a:p>
            <a:r>
              <a:rPr lang="en-US"/>
              <a:t>The Place</a:t>
            </a:r>
            <a:br>
              <a:rPr lang="en-US"/>
            </a:br>
            <a:r>
              <a:rPr lang="en-US"/>
              <a:t>Of Nature</a:t>
            </a:r>
          </a:p>
        </p:txBody>
      </p:sp>
      <p:sp>
        <p:nvSpPr>
          <p:cNvPr id="8" name="Rectangle 7"/>
          <p:cNvSpPr/>
          <p:nvPr/>
        </p:nvSpPr>
        <p:spPr>
          <a:xfrm>
            <a:off x="980799" y="2215817"/>
            <a:ext cx="2150269" cy="323165"/>
          </a:xfrm>
          <a:prstGeom prst="rect">
            <a:avLst/>
          </a:prstGeom>
        </p:spPr>
        <p:txBody>
          <a:bodyPr wrap="none">
            <a:spAutoFit/>
          </a:bodyPr>
          <a:lstStyle/>
          <a:p>
            <a:r>
              <a:rPr lang="en-US" sz="1500" b="1" spc="600">
                <a:solidFill>
                  <a:schemeClr val="accent1"/>
                </a:solidFill>
                <a:latin typeface="Lato" panose="020F0502020204030203" pitchFamily="34" charset="0"/>
              </a:rPr>
              <a:t>LET’S ENJOY</a:t>
            </a:r>
          </a:p>
        </p:txBody>
      </p:sp>
      <p:cxnSp>
        <p:nvCxnSpPr>
          <p:cNvPr id="9" name="Straight Connector 8"/>
          <p:cNvCxnSpPr>
            <a:cxnSpLocks/>
          </p:cNvCxnSpPr>
          <p:nvPr/>
        </p:nvCxnSpPr>
        <p:spPr>
          <a:xfrm>
            <a:off x="0" y="2573034"/>
            <a:ext cx="296091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9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6">
                                            <p:txEl>
                                              <p:pRg st="0" end="0"/>
                                            </p:txEl>
                                          </p:spTgt>
                                        </p:tgtEl>
                                        <p:attrNameLst>
                                          <p:attrName>style.color</p:attrName>
                                        </p:attrNameLst>
                                      </p:cBhvr>
                                      <p:to>
                                        <a:srgbClr val="B68D44"/>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16">
                                            <p:txEl>
                                              <p:pRg st="3" end="3"/>
                                            </p:txEl>
                                          </p:spTgt>
                                        </p:tgtEl>
                                        <p:attrNameLst>
                                          <p:attrName>style.color</p:attrName>
                                        </p:attrNameLst>
                                      </p:cBhvr>
                                      <p:to>
                                        <a:srgbClr val="B68D44"/>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16">
                                            <p:txEl>
                                              <p:pRg st="6" end="6"/>
                                            </p:txEl>
                                          </p:spTgt>
                                        </p:tgtEl>
                                        <p:attrNameLst>
                                          <p:attrName>style.color</p:attrName>
                                        </p:attrNameLst>
                                      </p:cBhvr>
                                      <p:to>
                                        <a:srgbClr val="B68D44"/>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1357789" y="4173981"/>
            <a:ext cx="3136900" cy="1484546"/>
          </a:xfrm>
        </p:spPr>
        <p:txBody>
          <a:bodyPr/>
          <a:lstStyle/>
          <a:p>
            <a:r>
              <a:rPr lang="en-US">
                <a:solidFill>
                  <a:schemeClr val="accent1"/>
                </a:solidFill>
              </a:rPr>
              <a:t>Take A</a:t>
            </a:r>
            <a:br>
              <a:rPr lang="en-US">
                <a:solidFill>
                  <a:schemeClr val="accent1"/>
                </a:solidFill>
              </a:rPr>
            </a:br>
            <a:r>
              <a:rPr lang="en-US">
                <a:solidFill>
                  <a:schemeClr val="accent1"/>
                </a:solidFill>
              </a:rPr>
              <a:t>Real</a:t>
            </a:r>
            <a:br>
              <a:rPr lang="en-US">
                <a:solidFill>
                  <a:schemeClr val="accent1"/>
                </a:solidFill>
              </a:rPr>
            </a:br>
            <a:r>
              <a:rPr lang="en-US">
                <a:solidFill>
                  <a:schemeClr val="bg1"/>
                </a:solidFill>
              </a:rPr>
              <a:t>Adventure</a:t>
            </a:r>
          </a:p>
        </p:txBody>
      </p:sp>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8885" b="28885"/>
          <a:stretch>
            <a:fillRect/>
          </a:stretch>
        </p:blipFill>
        <p:spPr/>
      </p:pic>
      <p:sp>
        <p:nvSpPr>
          <p:cNvPr id="22" name="Title 1"/>
          <p:cNvSpPr txBox="1">
            <a:spLocks/>
          </p:cNvSpPr>
          <p:nvPr/>
        </p:nvSpPr>
        <p:spPr>
          <a:xfrm>
            <a:off x="5671457" y="4423452"/>
            <a:ext cx="1031156" cy="75429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700" b="1" kern="1200">
                <a:solidFill>
                  <a:schemeClr val="tx1"/>
                </a:solidFill>
                <a:latin typeface="Montserrat" panose="02000505000000020004" pitchFamily="2" charset="0"/>
                <a:ea typeface="+mj-ea"/>
                <a:cs typeface="+mj-cs"/>
              </a:defRPr>
            </a:lvl1pPr>
          </a:lstStyle>
          <a:p>
            <a:r>
              <a:rPr lang="en-US" sz="5000">
                <a:solidFill>
                  <a:schemeClr val="accent1"/>
                </a:solidFill>
              </a:rPr>
              <a:t>11</a:t>
            </a:r>
          </a:p>
        </p:txBody>
      </p:sp>
      <p:sp>
        <p:nvSpPr>
          <p:cNvPr id="24" name="Rectangle 23"/>
          <p:cNvSpPr/>
          <p:nvPr/>
        </p:nvSpPr>
        <p:spPr>
          <a:xfrm>
            <a:off x="5707860" y="5177748"/>
            <a:ext cx="663387" cy="323165"/>
          </a:xfrm>
          <a:prstGeom prst="rect">
            <a:avLst/>
          </a:prstGeom>
        </p:spPr>
        <p:txBody>
          <a:bodyPr wrap="none">
            <a:spAutoFit/>
          </a:bodyPr>
          <a:lstStyle/>
          <a:p>
            <a:pPr>
              <a:spcAft>
                <a:spcPts val="500"/>
              </a:spcAft>
            </a:pPr>
            <a:r>
              <a:rPr lang="en-US" sz="1500">
                <a:solidFill>
                  <a:schemeClr val="bg1"/>
                </a:solidFill>
                <a:latin typeface="Lato" panose="020F0502020204030203" pitchFamily="34" charset="0"/>
              </a:rPr>
              <a:t>DAYS</a:t>
            </a:r>
          </a:p>
        </p:txBody>
      </p:sp>
      <p:sp>
        <p:nvSpPr>
          <p:cNvPr id="27" name="Title 1"/>
          <p:cNvSpPr txBox="1">
            <a:spLocks/>
          </p:cNvSpPr>
          <p:nvPr/>
        </p:nvSpPr>
        <p:spPr>
          <a:xfrm>
            <a:off x="6661329" y="4423452"/>
            <a:ext cx="1031156" cy="75429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700" b="1" kern="1200">
                <a:solidFill>
                  <a:schemeClr val="tx1"/>
                </a:solidFill>
                <a:latin typeface="Montserrat" panose="02000505000000020004" pitchFamily="2" charset="0"/>
                <a:ea typeface="+mj-ea"/>
                <a:cs typeface="+mj-cs"/>
              </a:defRPr>
            </a:lvl1pPr>
          </a:lstStyle>
          <a:p>
            <a:r>
              <a:rPr lang="en-US" sz="5000">
                <a:solidFill>
                  <a:schemeClr val="accent1"/>
                </a:solidFill>
              </a:rPr>
              <a:t>1</a:t>
            </a:r>
          </a:p>
        </p:txBody>
      </p:sp>
      <p:sp>
        <p:nvSpPr>
          <p:cNvPr id="28" name="Rectangle 27"/>
          <p:cNvSpPr/>
          <p:nvPr/>
        </p:nvSpPr>
        <p:spPr>
          <a:xfrm>
            <a:off x="6697732" y="5177748"/>
            <a:ext cx="1066318" cy="323165"/>
          </a:xfrm>
          <a:prstGeom prst="rect">
            <a:avLst/>
          </a:prstGeom>
        </p:spPr>
        <p:txBody>
          <a:bodyPr wrap="none">
            <a:spAutoFit/>
          </a:bodyPr>
          <a:lstStyle/>
          <a:p>
            <a:pPr>
              <a:spcAft>
                <a:spcPts val="500"/>
              </a:spcAft>
            </a:pPr>
            <a:r>
              <a:rPr lang="en-US" sz="1500">
                <a:solidFill>
                  <a:schemeClr val="bg1"/>
                </a:solidFill>
                <a:latin typeface="Lato" panose="020F0502020204030203" pitchFamily="34" charset="0"/>
              </a:rPr>
              <a:t>JOURNEY</a:t>
            </a:r>
          </a:p>
        </p:txBody>
      </p:sp>
      <p:sp>
        <p:nvSpPr>
          <p:cNvPr id="29" name="Title 1"/>
          <p:cNvSpPr txBox="1">
            <a:spLocks/>
          </p:cNvSpPr>
          <p:nvPr/>
        </p:nvSpPr>
        <p:spPr>
          <a:xfrm>
            <a:off x="7982567" y="4423452"/>
            <a:ext cx="1031156" cy="75429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700" b="1" kern="1200">
                <a:solidFill>
                  <a:schemeClr val="tx1"/>
                </a:solidFill>
                <a:latin typeface="Montserrat" panose="02000505000000020004" pitchFamily="2" charset="0"/>
                <a:ea typeface="+mj-ea"/>
                <a:cs typeface="+mj-cs"/>
              </a:defRPr>
            </a:lvl1pPr>
          </a:lstStyle>
          <a:p>
            <a:r>
              <a:rPr lang="en-US" sz="5000">
                <a:solidFill>
                  <a:schemeClr val="accent1"/>
                </a:solidFill>
              </a:rPr>
              <a:t>4</a:t>
            </a:r>
          </a:p>
        </p:txBody>
      </p:sp>
      <p:sp>
        <p:nvSpPr>
          <p:cNvPr id="30" name="Rectangle 29"/>
          <p:cNvSpPr/>
          <p:nvPr/>
        </p:nvSpPr>
        <p:spPr>
          <a:xfrm>
            <a:off x="8018970" y="5177748"/>
            <a:ext cx="763351" cy="323165"/>
          </a:xfrm>
          <a:prstGeom prst="rect">
            <a:avLst/>
          </a:prstGeom>
        </p:spPr>
        <p:txBody>
          <a:bodyPr wrap="none">
            <a:spAutoFit/>
          </a:bodyPr>
          <a:lstStyle/>
          <a:p>
            <a:pPr>
              <a:spcAft>
                <a:spcPts val="500"/>
              </a:spcAft>
            </a:pPr>
            <a:r>
              <a:rPr lang="en-US" sz="1500">
                <a:solidFill>
                  <a:schemeClr val="bg1"/>
                </a:solidFill>
                <a:latin typeface="Lato" panose="020F0502020204030203" pitchFamily="34" charset="0"/>
              </a:rPr>
              <a:t>CITIES</a:t>
            </a:r>
          </a:p>
        </p:txBody>
      </p:sp>
      <p:sp>
        <p:nvSpPr>
          <p:cNvPr id="31" name="Title 1"/>
          <p:cNvSpPr txBox="1">
            <a:spLocks/>
          </p:cNvSpPr>
          <p:nvPr/>
        </p:nvSpPr>
        <p:spPr>
          <a:xfrm>
            <a:off x="9056126" y="4423452"/>
            <a:ext cx="2475473" cy="75429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700" b="1" kern="1200">
                <a:solidFill>
                  <a:schemeClr val="tx1"/>
                </a:solidFill>
                <a:latin typeface="Montserrat" panose="02000505000000020004" pitchFamily="2" charset="0"/>
                <a:ea typeface="+mj-ea"/>
                <a:cs typeface="+mj-cs"/>
              </a:defRPr>
            </a:lvl1pPr>
          </a:lstStyle>
          <a:p>
            <a:r>
              <a:rPr lang="en-US" sz="5000">
                <a:solidFill>
                  <a:schemeClr val="accent1"/>
                </a:solidFill>
              </a:rPr>
              <a:t>12,000</a:t>
            </a:r>
          </a:p>
        </p:txBody>
      </p:sp>
      <p:sp>
        <p:nvSpPr>
          <p:cNvPr id="32" name="Rectangle 31"/>
          <p:cNvSpPr/>
          <p:nvPr/>
        </p:nvSpPr>
        <p:spPr>
          <a:xfrm>
            <a:off x="9092530" y="5177748"/>
            <a:ext cx="1361591" cy="323165"/>
          </a:xfrm>
          <a:prstGeom prst="rect">
            <a:avLst/>
          </a:prstGeom>
        </p:spPr>
        <p:txBody>
          <a:bodyPr wrap="none">
            <a:spAutoFit/>
          </a:bodyPr>
          <a:lstStyle/>
          <a:p>
            <a:pPr>
              <a:spcAft>
                <a:spcPts val="500"/>
              </a:spcAft>
            </a:pPr>
            <a:r>
              <a:rPr lang="en-US" sz="1500">
                <a:solidFill>
                  <a:schemeClr val="bg1"/>
                </a:solidFill>
                <a:latin typeface="Lato" panose="020F0502020204030203" pitchFamily="34" charset="0"/>
              </a:rPr>
              <a:t>KILOMETERS</a:t>
            </a:r>
          </a:p>
        </p:txBody>
      </p:sp>
      <p:sp>
        <p:nvSpPr>
          <p:cNvPr id="35" name="Rectangle 34"/>
          <p:cNvSpPr/>
          <p:nvPr/>
        </p:nvSpPr>
        <p:spPr>
          <a:xfrm>
            <a:off x="1691670" y="2942089"/>
            <a:ext cx="2469137" cy="323165"/>
          </a:xfrm>
          <a:prstGeom prst="rect">
            <a:avLst/>
          </a:prstGeom>
        </p:spPr>
        <p:txBody>
          <a:bodyPr wrap="none">
            <a:spAutoFit/>
          </a:bodyPr>
          <a:lstStyle/>
          <a:p>
            <a:r>
              <a:rPr lang="en-US" sz="1500" b="1" spc="600">
                <a:solidFill>
                  <a:schemeClr val="bg1"/>
                </a:solidFill>
                <a:latin typeface="Lato" panose="020F0502020204030203" pitchFamily="34" charset="0"/>
              </a:rPr>
              <a:t>FROM NOW ON</a:t>
            </a:r>
          </a:p>
        </p:txBody>
      </p:sp>
      <p:sp>
        <p:nvSpPr>
          <p:cNvPr id="16" name="Rectangle 15"/>
          <p:cNvSpPr/>
          <p:nvPr/>
        </p:nvSpPr>
        <p:spPr>
          <a:xfrm>
            <a:off x="1008539" y="2413000"/>
            <a:ext cx="3835400" cy="35433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p>
        </p:txBody>
      </p:sp>
      <p:cxnSp>
        <p:nvCxnSpPr>
          <p:cNvPr id="17" name="Straight Connector 16"/>
          <p:cNvCxnSpPr/>
          <p:nvPr/>
        </p:nvCxnSpPr>
        <p:spPr>
          <a:xfrm>
            <a:off x="1008539" y="3594100"/>
            <a:ext cx="3835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Slide Number Placeholder 5"/>
          <p:cNvSpPr txBox="1">
            <a:spLocks/>
          </p:cNvSpPr>
          <p:nvPr/>
        </p:nvSpPr>
        <p:spPr>
          <a:xfrm>
            <a:off x="10489642" y="288472"/>
            <a:ext cx="14084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spc="600">
                <a:solidFill>
                  <a:schemeClr val="bg1"/>
                </a:solidFill>
              </a:rPr>
              <a:t>Page </a:t>
            </a:r>
            <a:fld id="{700FE6C1-53D2-4B4A-A041-B539D8DA3A16}" type="slidenum">
              <a:rPr lang="en-US" sz="1000" b="0" spc="600" smtClean="0">
                <a:solidFill>
                  <a:schemeClr val="bg1"/>
                </a:solidFill>
                <a:latin typeface="+mn-lt"/>
              </a:rPr>
              <a:pPr algn="r"/>
              <a:t>7</a:t>
            </a:fld>
            <a:endParaRPr lang="en-US" sz="1000" b="0" spc="600">
              <a:solidFill>
                <a:schemeClr val="bg1"/>
              </a:solidFill>
              <a:latin typeface="+mn-lt"/>
            </a:endParaRPr>
          </a:p>
        </p:txBody>
      </p:sp>
      <p:sp>
        <p:nvSpPr>
          <p:cNvPr id="18" name="Slide Number Placeholder 5"/>
          <p:cNvSpPr txBox="1">
            <a:spLocks/>
          </p:cNvSpPr>
          <p:nvPr/>
        </p:nvSpPr>
        <p:spPr>
          <a:xfrm>
            <a:off x="300612" y="288471"/>
            <a:ext cx="36617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b="1" i="0" spc="0">
                <a:solidFill>
                  <a:schemeClr val="bg1"/>
                </a:solidFill>
                <a:latin typeface="+mj-lt"/>
              </a:rPr>
              <a:t>VAGABOND</a:t>
            </a:r>
            <a:r>
              <a:rPr lang="en-US" sz="1000" spc="600">
                <a:solidFill>
                  <a:schemeClr val="bg1"/>
                </a:solidFill>
              </a:rPr>
              <a:t> Presentation</a:t>
            </a:r>
            <a:endParaRPr lang="en-US" sz="1000" b="0" spc="600">
              <a:solidFill>
                <a:schemeClr val="bg1"/>
              </a:solidFill>
            </a:endParaRPr>
          </a:p>
        </p:txBody>
      </p:sp>
    </p:spTree>
    <p:extLst>
      <p:ext uri="{BB962C8B-B14F-4D97-AF65-F5344CB8AC3E}">
        <p14:creationId xmlns:p14="http://schemas.microsoft.com/office/powerpoint/2010/main" val="184797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emph" presetSubtype="0" fill="hold" grpId="0" nodeType="clickEffect">
                                  <p:stCondLst>
                                    <p:cond delay="0"/>
                                  </p:stCondLst>
                                  <p:iterate type="lt">
                                    <p:tmPct val="10000"/>
                                  </p:iterate>
                                  <p:childTnLst>
                                    <p:animScale>
                                      <p:cBhvr>
                                        <p:cTn id="6" dur="250" autoRev="1" fill="hold">
                                          <p:stCondLst>
                                            <p:cond delay="0"/>
                                          </p:stCondLst>
                                        </p:cTn>
                                        <p:tgtEl>
                                          <p:spTgt spid="22"/>
                                        </p:tgtEl>
                                      </p:cBhvr>
                                      <p:to x="80000" y="100000"/>
                                    </p:animScale>
                                    <p:anim by="(#ppt_w*0.10)" calcmode="lin" valueType="num">
                                      <p:cBhvr>
                                        <p:cTn id="7" dur="250" autoRev="1" fill="hold">
                                          <p:stCondLst>
                                            <p:cond delay="0"/>
                                          </p:stCondLst>
                                        </p:cTn>
                                        <p:tgtEl>
                                          <p:spTgt spid="22"/>
                                        </p:tgtEl>
                                        <p:attrNameLst>
                                          <p:attrName>ppt_x</p:attrName>
                                        </p:attrNameLst>
                                      </p:cBhvr>
                                    </p:anim>
                                    <p:anim by="(-#ppt_w*0.10)" calcmode="lin" valueType="num">
                                      <p:cBhvr>
                                        <p:cTn id="8" dur="250" autoRev="1" fill="hold">
                                          <p:stCondLst>
                                            <p:cond delay="0"/>
                                          </p:stCondLst>
                                        </p:cTn>
                                        <p:tgtEl>
                                          <p:spTgt spid="22"/>
                                        </p:tgtEl>
                                        <p:attrNameLst>
                                          <p:attrName>ppt_y</p:attrName>
                                        </p:attrNameLst>
                                      </p:cBhvr>
                                    </p:anim>
                                    <p:animRot by="-480000">
                                      <p:cBhvr>
                                        <p:cTn id="9" dur="250" autoRev="1" fill="hold">
                                          <p:stCondLst>
                                            <p:cond delay="0"/>
                                          </p:stCondLst>
                                        </p:cTn>
                                        <p:tgtEl>
                                          <p:spTgt spid="22"/>
                                        </p:tgtEl>
                                        <p:attrNameLst>
                                          <p:attrName>r</p:attrName>
                                        </p:attrNameLst>
                                      </p:cBhvr>
                                    </p:animRot>
                                  </p:childTnLst>
                                </p:cTn>
                              </p:par>
                            </p:childTnLst>
                          </p:cTn>
                        </p:par>
                      </p:childTnLst>
                    </p:cTn>
                  </p:par>
                  <p:par>
                    <p:cTn id="10" fill="hold">
                      <p:stCondLst>
                        <p:cond delay="indefinite"/>
                      </p:stCondLst>
                      <p:childTnLst>
                        <p:par>
                          <p:cTn id="11" fill="hold">
                            <p:stCondLst>
                              <p:cond delay="0"/>
                            </p:stCondLst>
                            <p:childTnLst>
                              <p:par>
                                <p:cTn id="12" presetID="36" presetClass="emph" presetSubtype="0" fill="hold" nodeType="clickEffect">
                                  <p:stCondLst>
                                    <p:cond delay="0"/>
                                  </p:stCondLst>
                                  <p:iterate type="lt">
                                    <p:tmPct val="10000"/>
                                  </p:iterate>
                                  <p:childTnLst>
                                    <p:animScale>
                                      <p:cBhvr>
                                        <p:cTn id="13" dur="250" autoRev="1" fill="hold">
                                          <p:stCondLst>
                                            <p:cond delay="0"/>
                                          </p:stCondLst>
                                        </p:cTn>
                                        <p:tgtEl>
                                          <p:spTgt spid="27">
                                            <p:txEl>
                                              <p:pRg st="0" end="0"/>
                                            </p:txEl>
                                          </p:spTgt>
                                        </p:tgtEl>
                                      </p:cBhvr>
                                      <p:to x="80000" y="100000"/>
                                    </p:animScale>
                                    <p:anim by="(#ppt_w*0.10)" calcmode="lin" valueType="num">
                                      <p:cBhvr>
                                        <p:cTn id="14" dur="250" autoRev="1" fill="hold">
                                          <p:stCondLst>
                                            <p:cond delay="0"/>
                                          </p:stCondLst>
                                        </p:cTn>
                                        <p:tgtEl>
                                          <p:spTgt spid="27">
                                            <p:txEl>
                                              <p:pRg st="0" end="0"/>
                                            </p:txEl>
                                          </p:spTgt>
                                        </p:tgtEl>
                                        <p:attrNameLst>
                                          <p:attrName>ppt_x</p:attrName>
                                        </p:attrNameLst>
                                      </p:cBhvr>
                                    </p:anim>
                                    <p:anim by="(-#ppt_w*0.10)" calcmode="lin" valueType="num">
                                      <p:cBhvr>
                                        <p:cTn id="15" dur="250" autoRev="1" fill="hold">
                                          <p:stCondLst>
                                            <p:cond delay="0"/>
                                          </p:stCondLst>
                                        </p:cTn>
                                        <p:tgtEl>
                                          <p:spTgt spid="27">
                                            <p:txEl>
                                              <p:pRg st="0" end="0"/>
                                            </p:txEl>
                                          </p:spTgt>
                                        </p:tgtEl>
                                        <p:attrNameLst>
                                          <p:attrName>ppt_y</p:attrName>
                                        </p:attrNameLst>
                                      </p:cBhvr>
                                    </p:anim>
                                    <p:animRot by="-480000">
                                      <p:cBhvr>
                                        <p:cTn id="16" dur="250" autoRev="1" fill="hold">
                                          <p:stCondLst>
                                            <p:cond delay="0"/>
                                          </p:stCondLst>
                                        </p:cTn>
                                        <p:tgtEl>
                                          <p:spTgt spid="27">
                                            <p:txEl>
                                              <p:pRg st="0" end="0"/>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36" presetClass="emph" presetSubtype="0" fill="hold" nodeType="clickEffect">
                                  <p:stCondLst>
                                    <p:cond delay="0"/>
                                  </p:stCondLst>
                                  <p:iterate type="lt">
                                    <p:tmPct val="10000"/>
                                  </p:iterate>
                                  <p:childTnLst>
                                    <p:animScale>
                                      <p:cBhvr>
                                        <p:cTn id="20" dur="250" autoRev="1" fill="hold">
                                          <p:stCondLst>
                                            <p:cond delay="0"/>
                                          </p:stCondLst>
                                        </p:cTn>
                                        <p:tgtEl>
                                          <p:spTgt spid="29">
                                            <p:txEl>
                                              <p:pRg st="0" end="0"/>
                                            </p:txEl>
                                          </p:spTgt>
                                        </p:tgtEl>
                                      </p:cBhvr>
                                      <p:to x="80000" y="100000"/>
                                    </p:animScale>
                                    <p:anim by="(#ppt_w*0.10)" calcmode="lin" valueType="num">
                                      <p:cBhvr>
                                        <p:cTn id="21" dur="250" autoRev="1" fill="hold">
                                          <p:stCondLst>
                                            <p:cond delay="0"/>
                                          </p:stCondLst>
                                        </p:cTn>
                                        <p:tgtEl>
                                          <p:spTgt spid="29">
                                            <p:txEl>
                                              <p:pRg st="0" end="0"/>
                                            </p:txEl>
                                          </p:spTgt>
                                        </p:tgtEl>
                                        <p:attrNameLst>
                                          <p:attrName>ppt_x</p:attrName>
                                        </p:attrNameLst>
                                      </p:cBhvr>
                                    </p:anim>
                                    <p:anim by="(-#ppt_w*0.10)" calcmode="lin" valueType="num">
                                      <p:cBhvr>
                                        <p:cTn id="22" dur="250" autoRev="1" fill="hold">
                                          <p:stCondLst>
                                            <p:cond delay="0"/>
                                          </p:stCondLst>
                                        </p:cTn>
                                        <p:tgtEl>
                                          <p:spTgt spid="29">
                                            <p:txEl>
                                              <p:pRg st="0" end="0"/>
                                            </p:txEl>
                                          </p:spTgt>
                                        </p:tgtEl>
                                        <p:attrNameLst>
                                          <p:attrName>ppt_y</p:attrName>
                                        </p:attrNameLst>
                                      </p:cBhvr>
                                    </p:anim>
                                    <p:animRot by="-480000">
                                      <p:cBhvr>
                                        <p:cTn id="23" dur="250" autoRev="1" fill="hold">
                                          <p:stCondLst>
                                            <p:cond delay="0"/>
                                          </p:stCondLst>
                                        </p:cTn>
                                        <p:tgtEl>
                                          <p:spTgt spid="29">
                                            <p:txEl>
                                              <p:pRg st="0" end="0"/>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6" presetClass="emph" presetSubtype="0" fill="hold" nodeType="clickEffect">
                                  <p:stCondLst>
                                    <p:cond delay="0"/>
                                  </p:stCondLst>
                                  <p:iterate type="lt">
                                    <p:tmPct val="10000"/>
                                  </p:iterate>
                                  <p:childTnLst>
                                    <p:animScale>
                                      <p:cBhvr>
                                        <p:cTn id="27" dur="250" autoRev="1" fill="hold">
                                          <p:stCondLst>
                                            <p:cond delay="0"/>
                                          </p:stCondLst>
                                        </p:cTn>
                                        <p:tgtEl>
                                          <p:spTgt spid="31">
                                            <p:txEl>
                                              <p:pRg st="0" end="0"/>
                                            </p:txEl>
                                          </p:spTgt>
                                        </p:tgtEl>
                                      </p:cBhvr>
                                      <p:to x="80000" y="100000"/>
                                    </p:animScale>
                                    <p:anim by="(#ppt_w*0.10)" calcmode="lin" valueType="num">
                                      <p:cBhvr>
                                        <p:cTn id="28" dur="250" autoRev="1" fill="hold">
                                          <p:stCondLst>
                                            <p:cond delay="0"/>
                                          </p:stCondLst>
                                        </p:cTn>
                                        <p:tgtEl>
                                          <p:spTgt spid="31">
                                            <p:txEl>
                                              <p:pRg st="0" end="0"/>
                                            </p:txEl>
                                          </p:spTgt>
                                        </p:tgtEl>
                                        <p:attrNameLst>
                                          <p:attrName>ppt_x</p:attrName>
                                        </p:attrNameLst>
                                      </p:cBhvr>
                                    </p:anim>
                                    <p:anim by="(-#ppt_w*0.10)" calcmode="lin" valueType="num">
                                      <p:cBhvr>
                                        <p:cTn id="29" dur="250" autoRev="1" fill="hold">
                                          <p:stCondLst>
                                            <p:cond delay="0"/>
                                          </p:stCondLst>
                                        </p:cTn>
                                        <p:tgtEl>
                                          <p:spTgt spid="31">
                                            <p:txEl>
                                              <p:pRg st="0" end="0"/>
                                            </p:txEl>
                                          </p:spTgt>
                                        </p:tgtEl>
                                        <p:attrNameLst>
                                          <p:attrName>ppt_y</p:attrName>
                                        </p:attrNameLst>
                                      </p:cBhvr>
                                    </p:anim>
                                    <p:animRot by="-480000">
                                      <p:cBhvr>
                                        <p:cTn id="30" dur="250" autoRev="1" fill="hold">
                                          <p:stCondLst>
                                            <p:cond delay="0"/>
                                          </p:stCondLst>
                                        </p:cTn>
                                        <p:tgtEl>
                                          <p:spTgt spid="31">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39371" y="2978009"/>
            <a:ext cx="2933700" cy="1110560"/>
          </a:xfrm>
          <a:prstGeom prst="rect">
            <a:avLst/>
          </a:prstGeom>
        </p:spPr>
        <p:txBody>
          <a:bodyPr wrap="square">
            <a:spAutoFit/>
          </a:bodyPr>
          <a:lstStyle/>
          <a:p>
            <a:pPr>
              <a:spcAft>
                <a:spcPts val="500"/>
              </a:spcAft>
            </a:pPr>
            <a:r>
              <a:rPr lang="en-US" sz="1700" b="1" i="1">
                <a:latin typeface="Lato" panose="020F0502020204030203" pitchFamily="34" charset="0"/>
              </a:rPr>
              <a:t>Your Title 1</a:t>
            </a:r>
          </a:p>
          <a:p>
            <a:r>
              <a:rPr lang="en-US" sz="1500">
                <a:latin typeface="Lato" panose="020F0502020204030203" pitchFamily="34" charset="0"/>
              </a:rPr>
              <a:t>Urna justo bibendum justo, vitae luctus massa purus non dui. Morbi tellus lacus, tincidunt non.</a:t>
            </a:r>
          </a:p>
        </p:txBody>
      </p:sp>
      <p:sp>
        <p:nvSpPr>
          <p:cNvPr id="5" name="Rectangle 4"/>
          <p:cNvSpPr/>
          <p:nvPr/>
        </p:nvSpPr>
        <p:spPr>
          <a:xfrm>
            <a:off x="4573814" y="2978009"/>
            <a:ext cx="2933700" cy="1110560"/>
          </a:xfrm>
          <a:prstGeom prst="rect">
            <a:avLst/>
          </a:prstGeom>
        </p:spPr>
        <p:txBody>
          <a:bodyPr wrap="square">
            <a:spAutoFit/>
          </a:bodyPr>
          <a:lstStyle/>
          <a:p>
            <a:pPr>
              <a:spcAft>
                <a:spcPts val="500"/>
              </a:spcAft>
            </a:pPr>
            <a:r>
              <a:rPr lang="en-US" sz="1700" b="1" i="1">
                <a:latin typeface="Lato" panose="020F0502020204030203" pitchFamily="34" charset="0"/>
              </a:rPr>
              <a:t>Your Title 3</a:t>
            </a:r>
          </a:p>
          <a:p>
            <a:r>
              <a:rPr lang="en-US" sz="1500">
                <a:latin typeface="Lato" panose="020F0502020204030203" pitchFamily="34" charset="0"/>
              </a:rPr>
              <a:t>Proin vitae nisl nec libero tincidunt tincidunt. Ut eleifend sapien id lorem libero. </a:t>
            </a:r>
          </a:p>
        </p:txBody>
      </p:sp>
      <p:sp>
        <p:nvSpPr>
          <p:cNvPr id="6" name="Rectangle 5"/>
          <p:cNvSpPr/>
          <p:nvPr/>
        </p:nvSpPr>
        <p:spPr>
          <a:xfrm>
            <a:off x="1139371" y="4381500"/>
            <a:ext cx="2933700" cy="1110560"/>
          </a:xfrm>
          <a:prstGeom prst="rect">
            <a:avLst/>
          </a:prstGeom>
        </p:spPr>
        <p:txBody>
          <a:bodyPr wrap="square">
            <a:spAutoFit/>
          </a:bodyPr>
          <a:lstStyle/>
          <a:p>
            <a:pPr>
              <a:spcAft>
                <a:spcPts val="500"/>
              </a:spcAft>
            </a:pPr>
            <a:r>
              <a:rPr lang="en-US" sz="1700" b="1" i="1">
                <a:latin typeface="Lato" panose="020F0502020204030203" pitchFamily="34" charset="0"/>
              </a:rPr>
              <a:t>Your Title 2</a:t>
            </a:r>
          </a:p>
          <a:p>
            <a:r>
              <a:rPr lang="en-US" sz="1500">
                <a:latin typeface="Lato" panose="020F0502020204030203" pitchFamily="34" charset="0"/>
              </a:rPr>
              <a:t>Cras lobortis ipsum convallis odio imperdiet, dictum tempus lorem imperdiet.</a:t>
            </a:r>
          </a:p>
        </p:txBody>
      </p:sp>
      <p:sp>
        <p:nvSpPr>
          <p:cNvPr id="7" name="Rectangle 6"/>
          <p:cNvSpPr/>
          <p:nvPr/>
        </p:nvSpPr>
        <p:spPr>
          <a:xfrm>
            <a:off x="4573814" y="4381500"/>
            <a:ext cx="2933700" cy="1110560"/>
          </a:xfrm>
          <a:prstGeom prst="rect">
            <a:avLst/>
          </a:prstGeom>
        </p:spPr>
        <p:txBody>
          <a:bodyPr wrap="square">
            <a:spAutoFit/>
          </a:bodyPr>
          <a:lstStyle/>
          <a:p>
            <a:pPr>
              <a:spcAft>
                <a:spcPts val="500"/>
              </a:spcAft>
            </a:pPr>
            <a:r>
              <a:rPr lang="en-US" sz="1700" b="1" i="1">
                <a:latin typeface="Lato" panose="020F0502020204030203" pitchFamily="34" charset="0"/>
              </a:rPr>
              <a:t>Your Title 4</a:t>
            </a:r>
          </a:p>
          <a:p>
            <a:r>
              <a:rPr lang="en-US" sz="1500">
                <a:latin typeface="Lato" panose="020F0502020204030203" pitchFamily="34" charset="0"/>
              </a:rPr>
              <a:t>Donec sed eros et eros faucibus tristique. Nullam in eros a mi eleifend ultrices sit amet in ex.</a:t>
            </a:r>
          </a:p>
        </p:txBody>
      </p:sp>
      <p:pic>
        <p:nvPicPr>
          <p:cNvPr id="12" name="Picture Placeholder 11"/>
          <p:cNvPicPr>
            <a:picLocks noGrp="1" noChangeAspect="1"/>
          </p:cNvPicPr>
          <p:nvPr>
            <p:ph type="pic" sz="quarter" idx="10"/>
          </p:nvPr>
        </p:nvPicPr>
        <p:blipFill>
          <a:blip r:embed="rId2" cstate="hqprint">
            <a:extLst>
              <a:ext uri="{28A0092B-C50C-407E-A947-70E740481C1C}">
                <a14:useLocalDpi xmlns:a14="http://schemas.microsoft.com/office/drawing/2010/main" val="0"/>
              </a:ext>
            </a:extLst>
          </a:blip>
          <a:srcRect t="6153" b="6153"/>
          <a:stretch>
            <a:fillRect/>
          </a:stretch>
        </p:blipFill>
        <p:spPr/>
      </p:pic>
      <p:sp>
        <p:nvSpPr>
          <p:cNvPr id="3" name="Title 2"/>
          <p:cNvSpPr>
            <a:spLocks noGrp="1"/>
          </p:cNvSpPr>
          <p:nvPr>
            <p:ph type="title"/>
          </p:nvPr>
        </p:nvSpPr>
        <p:spPr>
          <a:xfrm>
            <a:off x="1358900" y="1121229"/>
            <a:ext cx="6148614" cy="1533072"/>
          </a:xfrm>
        </p:spPr>
        <p:txBody>
          <a:bodyPr/>
          <a:lstStyle/>
          <a:p>
            <a:r>
              <a:rPr lang="en-US"/>
              <a:t>Study Nature, Love Nature, </a:t>
            </a:r>
            <a:br>
              <a:rPr lang="en-US"/>
            </a:br>
            <a:r>
              <a:rPr lang="en-US"/>
              <a:t>Stay Close to Nature.</a:t>
            </a:r>
          </a:p>
        </p:txBody>
      </p:sp>
      <p:sp>
        <p:nvSpPr>
          <p:cNvPr id="8" name="Rectangle 7"/>
          <p:cNvSpPr/>
          <p:nvPr/>
        </p:nvSpPr>
        <p:spPr>
          <a:xfrm>
            <a:off x="8509000" y="939800"/>
            <a:ext cx="3517900" cy="46300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p>
        </p:txBody>
      </p:sp>
    </p:spTree>
    <p:extLst>
      <p:ext uri="{BB962C8B-B14F-4D97-AF65-F5344CB8AC3E}">
        <p14:creationId xmlns:p14="http://schemas.microsoft.com/office/powerpoint/2010/main" val="311464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rgbClr val="B68D44"/>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6">
                                            <p:txEl>
                                              <p:pRg st="0" end="0"/>
                                            </p:txEl>
                                          </p:spTgt>
                                        </p:tgtEl>
                                        <p:attrNameLst>
                                          <p:attrName>style.color</p:attrName>
                                        </p:attrNameLst>
                                      </p:cBhvr>
                                      <p:to>
                                        <a:srgbClr val="B68D44"/>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5">
                                            <p:txEl>
                                              <p:pRg st="0" end="0"/>
                                            </p:txEl>
                                          </p:spTgt>
                                        </p:tgtEl>
                                        <p:attrNameLst>
                                          <p:attrName>style.color</p:attrName>
                                        </p:attrNameLst>
                                      </p:cBhvr>
                                      <p:to>
                                        <a:srgbClr val="B68D44"/>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7">
                                            <p:txEl>
                                              <p:pRg st="0" end="0"/>
                                            </p:txEl>
                                          </p:spTgt>
                                        </p:tgtEl>
                                        <p:attrNameLst>
                                          <p:attrName>style.color</p:attrName>
                                        </p:attrNameLst>
                                      </p:cBhvr>
                                      <p:to>
                                        <a:srgbClr val="B68D44"/>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140" b="9140"/>
          <a:stretch>
            <a:fillRect/>
          </a:stretch>
        </p:blipFill>
        <p:spPr/>
      </p:pic>
      <p:sp>
        <p:nvSpPr>
          <p:cNvPr id="16" name="Title 2"/>
          <p:cNvSpPr>
            <a:spLocks noGrp="1"/>
          </p:cNvSpPr>
          <p:nvPr>
            <p:ph type="title"/>
          </p:nvPr>
        </p:nvSpPr>
        <p:spPr>
          <a:xfrm>
            <a:off x="1536700" y="1079022"/>
            <a:ext cx="6718300" cy="1740378"/>
          </a:xfrm>
        </p:spPr>
        <p:txBody>
          <a:bodyPr>
            <a:noAutofit/>
          </a:bodyPr>
          <a:lstStyle/>
          <a:p>
            <a:r>
              <a:rPr lang="en-US">
                <a:solidFill>
                  <a:schemeClr val="bg1"/>
                </a:solidFill>
              </a:rPr>
              <a:t>Study Nature, </a:t>
            </a:r>
            <a:br>
              <a:rPr lang="en-US">
                <a:solidFill>
                  <a:schemeClr val="bg1"/>
                </a:solidFill>
              </a:rPr>
            </a:br>
            <a:r>
              <a:rPr lang="en-US">
                <a:solidFill>
                  <a:schemeClr val="bg1"/>
                </a:solidFill>
              </a:rPr>
              <a:t>Love Nature, </a:t>
            </a:r>
            <a:br>
              <a:rPr lang="en-US">
                <a:solidFill>
                  <a:schemeClr val="bg1"/>
                </a:solidFill>
              </a:rPr>
            </a:br>
            <a:r>
              <a:rPr lang="en-US">
                <a:solidFill>
                  <a:schemeClr val="bg1"/>
                </a:solidFill>
              </a:rPr>
              <a:t>Stay Close to Nature.</a:t>
            </a:r>
          </a:p>
        </p:txBody>
      </p:sp>
      <p:sp>
        <p:nvSpPr>
          <p:cNvPr id="4" name="Rectangle 3"/>
          <p:cNvSpPr/>
          <p:nvPr/>
        </p:nvSpPr>
        <p:spPr>
          <a:xfrm>
            <a:off x="6363614" y="4807635"/>
            <a:ext cx="4572000" cy="830997"/>
          </a:xfrm>
          <a:prstGeom prst="rect">
            <a:avLst/>
          </a:prstGeom>
        </p:spPr>
        <p:txBody>
          <a:bodyPr wrap="square">
            <a:spAutoFit/>
          </a:bodyPr>
          <a:lstStyle/>
          <a:p>
            <a:r>
              <a:rPr lang="en-US" sz="1600">
                <a:solidFill>
                  <a:schemeClr val="bg1"/>
                </a:solidFill>
                <a:latin typeface="+mj-lt"/>
              </a:rPr>
              <a:t>Urna justo bibendum justo, vitae luctus massa purus non dui. Morbi tellus lacus, tincidunt non nisl ut.</a:t>
            </a:r>
          </a:p>
        </p:txBody>
      </p:sp>
      <p:sp>
        <p:nvSpPr>
          <p:cNvPr id="21" name="Freeform 5"/>
          <p:cNvSpPr>
            <a:spLocks noEditPoints="1"/>
          </p:cNvSpPr>
          <p:nvPr/>
        </p:nvSpPr>
        <p:spPr bwMode="auto">
          <a:xfrm rot="10800000">
            <a:off x="6063342" y="4496144"/>
            <a:ext cx="326345" cy="239907"/>
          </a:xfrm>
          <a:custGeom>
            <a:avLst/>
            <a:gdLst>
              <a:gd name="T0" fmla="*/ 0 w 134"/>
              <a:gd name="T1" fmla="*/ 46 h 98"/>
              <a:gd name="T2" fmla="*/ 0 w 134"/>
              <a:gd name="T3" fmla="*/ 0 h 98"/>
              <a:gd name="T4" fmla="*/ 50 w 134"/>
              <a:gd name="T5" fmla="*/ 0 h 98"/>
              <a:gd name="T6" fmla="*/ 50 w 134"/>
              <a:gd name="T7" fmla="*/ 37 h 98"/>
              <a:gd name="T8" fmla="*/ 1 w 134"/>
              <a:gd name="T9" fmla="*/ 98 h 98"/>
              <a:gd name="T10" fmla="*/ 1 w 134"/>
              <a:gd name="T11" fmla="*/ 80 h 98"/>
              <a:gd name="T12" fmla="*/ 21 w 134"/>
              <a:gd name="T13" fmla="*/ 68 h 98"/>
              <a:gd name="T14" fmla="*/ 28 w 134"/>
              <a:gd name="T15" fmla="*/ 46 h 98"/>
              <a:gd name="T16" fmla="*/ 0 w 134"/>
              <a:gd name="T17" fmla="*/ 46 h 98"/>
              <a:gd name="T18" fmla="*/ 84 w 134"/>
              <a:gd name="T19" fmla="*/ 46 h 98"/>
              <a:gd name="T20" fmla="*/ 84 w 134"/>
              <a:gd name="T21" fmla="*/ 0 h 98"/>
              <a:gd name="T22" fmla="*/ 134 w 134"/>
              <a:gd name="T23" fmla="*/ 0 h 98"/>
              <a:gd name="T24" fmla="*/ 134 w 134"/>
              <a:gd name="T25" fmla="*/ 37 h 98"/>
              <a:gd name="T26" fmla="*/ 85 w 134"/>
              <a:gd name="T27" fmla="*/ 98 h 98"/>
              <a:gd name="T28" fmla="*/ 85 w 134"/>
              <a:gd name="T29" fmla="*/ 80 h 98"/>
              <a:gd name="T30" fmla="*/ 105 w 134"/>
              <a:gd name="T31" fmla="*/ 68 h 98"/>
              <a:gd name="T32" fmla="*/ 111 w 134"/>
              <a:gd name="T33" fmla="*/ 46 h 98"/>
              <a:gd name="T34" fmla="*/ 84 w 134"/>
              <a:gd name="T35" fmla="*/ 4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98">
                <a:moveTo>
                  <a:pt x="0" y="46"/>
                </a:moveTo>
                <a:cubicBezTo>
                  <a:pt x="0" y="0"/>
                  <a:pt x="0" y="0"/>
                  <a:pt x="0" y="0"/>
                </a:cubicBezTo>
                <a:cubicBezTo>
                  <a:pt x="50" y="0"/>
                  <a:pt x="50" y="0"/>
                  <a:pt x="50" y="0"/>
                </a:cubicBezTo>
                <a:cubicBezTo>
                  <a:pt x="50" y="37"/>
                  <a:pt x="50" y="37"/>
                  <a:pt x="50" y="37"/>
                </a:cubicBezTo>
                <a:cubicBezTo>
                  <a:pt x="50" y="71"/>
                  <a:pt x="34" y="91"/>
                  <a:pt x="1" y="98"/>
                </a:cubicBezTo>
                <a:cubicBezTo>
                  <a:pt x="1" y="80"/>
                  <a:pt x="1" y="80"/>
                  <a:pt x="1" y="80"/>
                </a:cubicBezTo>
                <a:cubicBezTo>
                  <a:pt x="10" y="77"/>
                  <a:pt x="17" y="73"/>
                  <a:pt x="21" y="68"/>
                </a:cubicBezTo>
                <a:cubicBezTo>
                  <a:pt x="25" y="63"/>
                  <a:pt x="27" y="56"/>
                  <a:pt x="28" y="46"/>
                </a:cubicBezTo>
                <a:lnTo>
                  <a:pt x="0" y="46"/>
                </a:lnTo>
                <a:close/>
                <a:moveTo>
                  <a:pt x="84" y="46"/>
                </a:moveTo>
                <a:cubicBezTo>
                  <a:pt x="84" y="0"/>
                  <a:pt x="84" y="0"/>
                  <a:pt x="84" y="0"/>
                </a:cubicBezTo>
                <a:cubicBezTo>
                  <a:pt x="134" y="0"/>
                  <a:pt x="134" y="0"/>
                  <a:pt x="134" y="0"/>
                </a:cubicBezTo>
                <a:cubicBezTo>
                  <a:pt x="134" y="37"/>
                  <a:pt x="134" y="37"/>
                  <a:pt x="134" y="37"/>
                </a:cubicBezTo>
                <a:cubicBezTo>
                  <a:pt x="134" y="71"/>
                  <a:pt x="118" y="91"/>
                  <a:pt x="85" y="98"/>
                </a:cubicBezTo>
                <a:cubicBezTo>
                  <a:pt x="85" y="80"/>
                  <a:pt x="85" y="80"/>
                  <a:pt x="85" y="80"/>
                </a:cubicBezTo>
                <a:cubicBezTo>
                  <a:pt x="94" y="77"/>
                  <a:pt x="101" y="73"/>
                  <a:pt x="105" y="68"/>
                </a:cubicBezTo>
                <a:cubicBezTo>
                  <a:pt x="109" y="63"/>
                  <a:pt x="111" y="56"/>
                  <a:pt x="111" y="46"/>
                </a:cubicBezTo>
                <a:lnTo>
                  <a:pt x="84" y="46"/>
                </a:ln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6" name="Slide Number Placeholder 5"/>
          <p:cNvSpPr txBox="1">
            <a:spLocks/>
          </p:cNvSpPr>
          <p:nvPr/>
        </p:nvSpPr>
        <p:spPr>
          <a:xfrm>
            <a:off x="10489642" y="288472"/>
            <a:ext cx="14084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spc="600">
                <a:solidFill>
                  <a:schemeClr val="bg1"/>
                </a:solidFill>
              </a:rPr>
              <a:t>Page </a:t>
            </a:r>
            <a:fld id="{700FE6C1-53D2-4B4A-A041-B539D8DA3A16}" type="slidenum">
              <a:rPr lang="en-US" sz="1000" b="0" spc="600" smtClean="0">
                <a:solidFill>
                  <a:schemeClr val="bg1"/>
                </a:solidFill>
                <a:latin typeface="+mn-lt"/>
              </a:rPr>
              <a:pPr algn="r"/>
              <a:t>9</a:t>
            </a:fld>
            <a:endParaRPr lang="en-US" sz="1000" b="0" spc="600">
              <a:solidFill>
                <a:schemeClr val="bg1"/>
              </a:solidFill>
              <a:latin typeface="+mn-lt"/>
            </a:endParaRPr>
          </a:p>
        </p:txBody>
      </p:sp>
      <p:sp>
        <p:nvSpPr>
          <p:cNvPr id="7" name="Slide Number Placeholder 5"/>
          <p:cNvSpPr txBox="1">
            <a:spLocks/>
          </p:cNvSpPr>
          <p:nvPr/>
        </p:nvSpPr>
        <p:spPr>
          <a:xfrm>
            <a:off x="300612" y="288471"/>
            <a:ext cx="36617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b="1" i="0" spc="0">
                <a:solidFill>
                  <a:schemeClr val="bg1"/>
                </a:solidFill>
                <a:latin typeface="+mj-lt"/>
              </a:rPr>
              <a:t>VAGABOND</a:t>
            </a:r>
            <a:r>
              <a:rPr lang="en-US" sz="1000" spc="600">
                <a:solidFill>
                  <a:schemeClr val="bg1"/>
                </a:solidFill>
              </a:rPr>
              <a:t> Presentation</a:t>
            </a:r>
            <a:endParaRPr lang="en-US" sz="1000" b="0" spc="600">
              <a:solidFill>
                <a:schemeClr val="bg1"/>
              </a:solidFill>
            </a:endParaRPr>
          </a:p>
        </p:txBody>
      </p:sp>
    </p:spTree>
    <p:extLst>
      <p:ext uri="{BB962C8B-B14F-4D97-AF65-F5344CB8AC3E}">
        <p14:creationId xmlns:p14="http://schemas.microsoft.com/office/powerpoint/2010/main" val="1296576156"/>
      </p:ext>
    </p:extLst>
  </p:cSld>
  <p:clrMapOvr>
    <a:masterClrMapping/>
  </p:clrMapOvr>
</p:sld>
</file>

<file path=ppt/theme/theme1.xml><?xml version="1.0" encoding="utf-8"?>
<a:theme xmlns:a="http://schemas.openxmlformats.org/drawingml/2006/main" name="Office Theme">
  <a:themeElements>
    <a:clrScheme name="Custom 27">
      <a:dk1>
        <a:sysClr val="windowText" lastClr="000000"/>
      </a:dk1>
      <a:lt1>
        <a:sysClr val="window" lastClr="FFFFFF"/>
      </a:lt1>
      <a:dk2>
        <a:srgbClr val="3A3A3C"/>
      </a:dk2>
      <a:lt2>
        <a:srgbClr val="EFEFF1"/>
      </a:lt2>
      <a:accent1>
        <a:srgbClr val="B68D44"/>
      </a:accent1>
      <a:accent2>
        <a:srgbClr val="8E7A3F"/>
      </a:accent2>
      <a:accent3>
        <a:srgbClr val="3A3A3C"/>
      </a:accent3>
      <a:accent4>
        <a:srgbClr val="EFEFF1"/>
      </a:accent4>
      <a:accent5>
        <a:srgbClr val="F7E3D8"/>
      </a:accent5>
      <a:accent6>
        <a:srgbClr val="D3C6B0"/>
      </a:accent6>
      <a:hlink>
        <a:srgbClr val="9E9292"/>
      </a:hlink>
      <a:folHlink>
        <a:srgbClr val="353334"/>
      </a:folHlink>
    </a:clrScheme>
    <a:fontScheme name="Custom 2">
      <a:majorFont>
        <a:latin typeface="Montserra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2067</Words>
  <Application>Microsoft Office PowerPoint</Application>
  <PresentationFormat>Widescreen</PresentationFormat>
  <Paragraphs>271</Paragraphs>
  <Slides>42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Lato</vt:lpstr>
      <vt:lpstr>Montserrat</vt:lpstr>
      <vt:lpstr>Times New Roman</vt:lpstr>
      <vt:lpstr>Office Theme</vt:lpstr>
      <vt:lpstr>VAGABOND PRESENTATION</vt:lpstr>
      <vt:lpstr>Table Of Content</vt:lpstr>
      <vt:lpstr>Start  Your Own Adventure</vt:lpstr>
      <vt:lpstr>Start Your Own Adventure</vt:lpstr>
      <vt:lpstr>Experience The Best Trip Ever</vt:lpstr>
      <vt:lpstr>The Place Of Nature</vt:lpstr>
      <vt:lpstr>Take A Real Adventure</vt:lpstr>
      <vt:lpstr>Study Nature, Love Nature,  Stay Close to Nature.</vt:lpstr>
      <vt:lpstr>Study Nature,  Love Nature,  Stay Close to Nature.</vt:lpstr>
      <vt:lpstr>Plant Your Perfect Trip</vt:lpstr>
      <vt:lpstr>Plant  Your Perfect Trip</vt:lpstr>
      <vt:lpstr>Best Places To  Stay</vt:lpstr>
      <vt:lpstr>Enjoy  The Spring Morning</vt:lpstr>
      <vt:lpstr>Say Yes To Wanderlust</vt:lpstr>
      <vt:lpstr>Our Incredible Team</vt:lpstr>
      <vt:lpstr>Truly Amazing Places To Go</vt:lpstr>
      <vt:lpstr>Study Nature,  Love Nature,  Stay Close to Nature.</vt:lpstr>
      <vt:lpstr>Full With  Text Sample</vt:lpstr>
      <vt:lpstr>Full With Text Sample</vt:lpstr>
      <vt:lpstr>Full With  Text Sample</vt:lpstr>
      <vt:lpstr>Full With Text Sample</vt:lpstr>
      <vt:lpstr>The History of Company</vt:lpstr>
      <vt:lpstr>The History of Company</vt:lpstr>
      <vt:lpstr>The History of Company</vt:lpstr>
      <vt:lpstr>Trusted by Companies Around The World</vt:lpstr>
      <vt:lpstr>The Elements of User Experience</vt:lpstr>
      <vt:lpstr>The Elements  of User Experience</vt:lpstr>
      <vt:lpstr>The Elements of User Experience</vt:lpstr>
      <vt:lpstr>The Elements of  User Experience</vt:lpstr>
      <vt:lpstr>The Elements of User Experience</vt:lpstr>
      <vt:lpstr>The Elements  of User Experience</vt:lpstr>
      <vt:lpstr>PowerPoint Presentation</vt:lpstr>
      <vt:lpstr>PowerPoint Presentation</vt:lpstr>
      <vt:lpstr>PowerPoint Presentation</vt:lpstr>
      <vt:lpstr>PowerPoint Presentation</vt:lpstr>
      <vt:lpstr>PowerPoint Presentation</vt:lpstr>
      <vt:lpstr>PowerPoint Presentation</vt:lpstr>
      <vt:lpstr>The Break Slide</vt:lpstr>
      <vt:lpstr>The Break Slide</vt:lpstr>
      <vt:lpstr>The Break Slide</vt:lpstr>
      <vt:lpstr>The Break Slide</vt:lpstr>
      <vt:lpstr>The Break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Pangara</dc:creator>
  <cp:lastModifiedBy>Adress Pro</cp:lastModifiedBy>
  <cp:revision>1054</cp:revision>
  <dcterms:created xsi:type="dcterms:W3CDTF">2017-02-21T04:29:22Z</dcterms:created>
  <dcterms:modified xsi:type="dcterms:W3CDTF">2021-07-28T07:08:01Z</dcterms:modified>
</cp:coreProperties>
</file>